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0"/>
  </p:notesMasterIdLst>
  <p:sldIdLst>
    <p:sldId id="278" r:id="rId5"/>
    <p:sldId id="257" r:id="rId6"/>
    <p:sldId id="258" r:id="rId7"/>
    <p:sldId id="259" r:id="rId8"/>
    <p:sldId id="264" r:id="rId9"/>
    <p:sldId id="265" r:id="rId10"/>
    <p:sldId id="266" r:id="rId11"/>
    <p:sldId id="267" r:id="rId12"/>
    <p:sldId id="260" r:id="rId13"/>
    <p:sldId id="276" r:id="rId14"/>
    <p:sldId id="272" r:id="rId15"/>
    <p:sldId id="273" r:id="rId16"/>
    <p:sldId id="268" r:id="rId17"/>
    <p:sldId id="271" r:id="rId18"/>
    <p:sldId id="277"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1pPr>
    <a:lvl2pPr marL="0" marR="0" indent="4572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2pPr>
    <a:lvl3pPr marL="0" marR="0" indent="9144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3pPr>
    <a:lvl4pPr marL="0" marR="0" indent="13716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4pPr>
    <a:lvl5pPr marL="0" marR="0" indent="18288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5pPr>
    <a:lvl6pPr marL="0" marR="0" indent="22860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6pPr>
    <a:lvl7pPr marL="0" marR="0" indent="27432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7pPr>
    <a:lvl8pPr marL="0" marR="0" indent="32004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8pPr>
    <a:lvl9pPr marL="0" marR="0" indent="36576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Helvetica Neue"/>
          <a:ea typeface="Helvetica Neue"/>
          <a:cs typeface="Helvetica Neue"/>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
          <a:latin typeface="Helvetica Neue"/>
          <a:ea typeface="Helvetica Neue"/>
          <a:cs typeface="Helvetica Neue"/>
        </a:font>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
          <a:latin typeface="Helvetica Neue"/>
          <a:ea typeface="Helvetica Neue"/>
          <a:cs typeface="Helvetica Neue"/>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91"/>
    <p:restoredTop sz="94694"/>
  </p:normalViewPr>
  <p:slideViewPr>
    <p:cSldViewPr snapToGrid="0">
      <p:cViewPr varScale="1">
        <p:scale>
          <a:sx n="60" d="100"/>
          <a:sy n="60" d="100"/>
        </p:scale>
        <p:origin x="36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na Puckett" userId="2063506a-0369-4fa7-b3ec-9152aef97d7c" providerId="ADAL" clId="{E09CA60D-318E-4CC8-A5DF-6E922B1A8A79}"/>
    <pc:docChg chg="undo custSel addSld delSld modSld sldOrd">
      <pc:chgData name="Donna Puckett" userId="2063506a-0369-4fa7-b3ec-9152aef97d7c" providerId="ADAL" clId="{E09CA60D-318E-4CC8-A5DF-6E922B1A8A79}" dt="2023-03-02T20:14:50.898" v="159" actId="122"/>
      <pc:docMkLst>
        <pc:docMk/>
      </pc:docMkLst>
      <pc:sldChg chg="modSp mod">
        <pc:chgData name="Donna Puckett" userId="2063506a-0369-4fa7-b3ec-9152aef97d7c" providerId="ADAL" clId="{E09CA60D-318E-4CC8-A5DF-6E922B1A8A79}" dt="2023-03-02T18:34:18.708" v="47" actId="20577"/>
        <pc:sldMkLst>
          <pc:docMk/>
          <pc:sldMk cId="0" sldId="257"/>
        </pc:sldMkLst>
        <pc:spChg chg="mod">
          <ac:chgData name="Donna Puckett" userId="2063506a-0369-4fa7-b3ec-9152aef97d7c" providerId="ADAL" clId="{E09CA60D-318E-4CC8-A5DF-6E922B1A8A79}" dt="2023-03-02T18:34:08.833" v="25" actId="20577"/>
          <ac:spMkLst>
            <pc:docMk/>
            <pc:sldMk cId="0" sldId="257"/>
            <ac:spMk id="155" creationId="{00000000-0000-0000-0000-000000000000}"/>
          </ac:spMkLst>
        </pc:spChg>
        <pc:spChg chg="mod">
          <ac:chgData name="Donna Puckett" userId="2063506a-0369-4fa7-b3ec-9152aef97d7c" providerId="ADAL" clId="{E09CA60D-318E-4CC8-A5DF-6E922B1A8A79}" dt="2023-03-02T18:34:18.708" v="47" actId="20577"/>
          <ac:spMkLst>
            <pc:docMk/>
            <pc:sldMk cId="0" sldId="257"/>
            <ac:spMk id="156" creationId="{00000000-0000-0000-0000-000000000000}"/>
          </ac:spMkLst>
        </pc:spChg>
      </pc:sldChg>
      <pc:sldChg chg="modSp mod">
        <pc:chgData name="Donna Puckett" userId="2063506a-0369-4fa7-b3ec-9152aef97d7c" providerId="ADAL" clId="{E09CA60D-318E-4CC8-A5DF-6E922B1A8A79}" dt="2023-03-02T19:10:52.596" v="140" actId="207"/>
        <pc:sldMkLst>
          <pc:docMk/>
          <pc:sldMk cId="0" sldId="258"/>
        </pc:sldMkLst>
        <pc:spChg chg="mod">
          <ac:chgData name="Donna Puckett" userId="2063506a-0369-4fa7-b3ec-9152aef97d7c" providerId="ADAL" clId="{E09CA60D-318E-4CC8-A5DF-6E922B1A8A79}" dt="2023-03-02T19:10:52.596" v="140" actId="207"/>
          <ac:spMkLst>
            <pc:docMk/>
            <pc:sldMk cId="0" sldId="258"/>
            <ac:spMk id="158" creationId="{00000000-0000-0000-0000-000000000000}"/>
          </ac:spMkLst>
        </pc:spChg>
      </pc:sldChg>
      <pc:sldChg chg="modSp mod">
        <pc:chgData name="Donna Puckett" userId="2063506a-0369-4fa7-b3ec-9152aef97d7c" providerId="ADAL" clId="{E09CA60D-318E-4CC8-A5DF-6E922B1A8A79}" dt="2023-03-02T18:54:52.559" v="82"/>
        <pc:sldMkLst>
          <pc:docMk/>
          <pc:sldMk cId="0" sldId="259"/>
        </pc:sldMkLst>
        <pc:spChg chg="mod">
          <ac:chgData name="Donna Puckett" userId="2063506a-0369-4fa7-b3ec-9152aef97d7c" providerId="ADAL" clId="{E09CA60D-318E-4CC8-A5DF-6E922B1A8A79}" dt="2023-03-02T18:54:52.559" v="82"/>
          <ac:spMkLst>
            <pc:docMk/>
            <pc:sldMk cId="0" sldId="259"/>
            <ac:spMk id="160" creationId="{00000000-0000-0000-0000-000000000000}"/>
          </ac:spMkLst>
        </pc:spChg>
        <pc:spChg chg="mod">
          <ac:chgData name="Donna Puckett" userId="2063506a-0369-4fa7-b3ec-9152aef97d7c" providerId="ADAL" clId="{E09CA60D-318E-4CC8-A5DF-6E922B1A8A79}" dt="2023-03-02T18:54:39.037" v="81" actId="20577"/>
          <ac:spMkLst>
            <pc:docMk/>
            <pc:sldMk cId="0" sldId="259"/>
            <ac:spMk id="161" creationId="{00000000-0000-0000-0000-000000000000}"/>
          </ac:spMkLst>
        </pc:spChg>
      </pc:sldChg>
      <pc:sldChg chg="delSp modSp mod ord">
        <pc:chgData name="Donna Puckett" userId="2063506a-0369-4fa7-b3ec-9152aef97d7c" providerId="ADAL" clId="{E09CA60D-318E-4CC8-A5DF-6E922B1A8A79}" dt="2023-03-02T20:14:15.289" v="157" actId="122"/>
        <pc:sldMkLst>
          <pc:docMk/>
          <pc:sldMk cId="0" sldId="260"/>
        </pc:sldMkLst>
        <pc:spChg chg="mod">
          <ac:chgData name="Donna Puckett" userId="2063506a-0369-4fa7-b3ec-9152aef97d7c" providerId="ADAL" clId="{E09CA60D-318E-4CC8-A5DF-6E922B1A8A79}" dt="2023-03-02T19:39:55.414" v="144" actId="20577"/>
          <ac:spMkLst>
            <pc:docMk/>
            <pc:sldMk cId="0" sldId="260"/>
            <ac:spMk id="163" creationId="{00000000-0000-0000-0000-000000000000}"/>
          </ac:spMkLst>
        </pc:spChg>
        <pc:spChg chg="del">
          <ac:chgData name="Donna Puckett" userId="2063506a-0369-4fa7-b3ec-9152aef97d7c" providerId="ADAL" clId="{E09CA60D-318E-4CC8-A5DF-6E922B1A8A79}" dt="2023-03-02T19:00:05.785" v="97" actId="478"/>
          <ac:spMkLst>
            <pc:docMk/>
            <pc:sldMk cId="0" sldId="260"/>
            <ac:spMk id="164" creationId="{00000000-0000-0000-0000-000000000000}"/>
          </ac:spMkLst>
        </pc:spChg>
        <pc:spChg chg="mod">
          <ac:chgData name="Donna Puckett" userId="2063506a-0369-4fa7-b3ec-9152aef97d7c" providerId="ADAL" clId="{E09CA60D-318E-4CC8-A5DF-6E922B1A8A79}" dt="2023-03-02T20:14:15.289" v="157" actId="122"/>
          <ac:spMkLst>
            <pc:docMk/>
            <pc:sldMk cId="0" sldId="260"/>
            <ac:spMk id="165" creationId="{00000000-0000-0000-0000-000000000000}"/>
          </ac:spMkLst>
        </pc:spChg>
      </pc:sldChg>
      <pc:sldChg chg="del">
        <pc:chgData name="Donna Puckett" userId="2063506a-0369-4fa7-b3ec-9152aef97d7c" providerId="ADAL" clId="{E09CA60D-318E-4CC8-A5DF-6E922B1A8A79}" dt="2023-03-02T19:06:13.331" v="126" actId="2696"/>
        <pc:sldMkLst>
          <pc:docMk/>
          <pc:sldMk cId="0" sldId="261"/>
        </pc:sldMkLst>
      </pc:sldChg>
      <pc:sldChg chg="del">
        <pc:chgData name="Donna Puckett" userId="2063506a-0369-4fa7-b3ec-9152aef97d7c" providerId="ADAL" clId="{E09CA60D-318E-4CC8-A5DF-6E922B1A8A79}" dt="2023-03-02T19:06:22.827" v="127" actId="2696"/>
        <pc:sldMkLst>
          <pc:docMk/>
          <pc:sldMk cId="0" sldId="262"/>
        </pc:sldMkLst>
      </pc:sldChg>
      <pc:sldChg chg="del">
        <pc:chgData name="Donna Puckett" userId="2063506a-0369-4fa7-b3ec-9152aef97d7c" providerId="ADAL" clId="{E09CA60D-318E-4CC8-A5DF-6E922B1A8A79}" dt="2023-03-02T19:06:28.001" v="128" actId="2696"/>
        <pc:sldMkLst>
          <pc:docMk/>
          <pc:sldMk cId="0" sldId="263"/>
        </pc:sldMkLst>
      </pc:sldChg>
      <pc:sldChg chg="modSp new mod">
        <pc:chgData name="Donna Puckett" userId="2063506a-0369-4fa7-b3ec-9152aef97d7c" providerId="ADAL" clId="{E09CA60D-318E-4CC8-A5DF-6E922B1A8A79}" dt="2023-03-02T18:55:37.368" v="84"/>
        <pc:sldMkLst>
          <pc:docMk/>
          <pc:sldMk cId="2368582429" sldId="264"/>
        </pc:sldMkLst>
        <pc:spChg chg="mod">
          <ac:chgData name="Donna Puckett" userId="2063506a-0369-4fa7-b3ec-9152aef97d7c" providerId="ADAL" clId="{E09CA60D-318E-4CC8-A5DF-6E922B1A8A79}" dt="2023-03-02T18:55:37.368" v="84"/>
          <ac:spMkLst>
            <pc:docMk/>
            <pc:sldMk cId="2368582429" sldId="264"/>
            <ac:spMk id="2" creationId="{642EA950-3EC7-9117-AE89-C2C7B3302ACF}"/>
          </ac:spMkLst>
        </pc:spChg>
        <pc:spChg chg="mod">
          <ac:chgData name="Donna Puckett" userId="2063506a-0369-4fa7-b3ec-9152aef97d7c" providerId="ADAL" clId="{E09CA60D-318E-4CC8-A5DF-6E922B1A8A79}" dt="2023-03-02T18:55:22.809" v="83"/>
          <ac:spMkLst>
            <pc:docMk/>
            <pc:sldMk cId="2368582429" sldId="264"/>
            <ac:spMk id="3" creationId="{E74CCA61-2D06-C089-22E4-7A47373CFCA3}"/>
          </ac:spMkLst>
        </pc:spChg>
      </pc:sldChg>
      <pc:sldChg chg="modSp new mod">
        <pc:chgData name="Donna Puckett" userId="2063506a-0369-4fa7-b3ec-9152aef97d7c" providerId="ADAL" clId="{E09CA60D-318E-4CC8-A5DF-6E922B1A8A79}" dt="2023-03-02T18:56:29.134" v="86"/>
        <pc:sldMkLst>
          <pc:docMk/>
          <pc:sldMk cId="427735276" sldId="265"/>
        </pc:sldMkLst>
        <pc:spChg chg="mod">
          <ac:chgData name="Donna Puckett" userId="2063506a-0369-4fa7-b3ec-9152aef97d7c" providerId="ADAL" clId="{E09CA60D-318E-4CC8-A5DF-6E922B1A8A79}" dt="2023-03-02T18:56:29.134" v="86"/>
          <ac:spMkLst>
            <pc:docMk/>
            <pc:sldMk cId="427735276" sldId="265"/>
            <ac:spMk id="2" creationId="{830FDD7F-11B1-3D88-D91B-F4260594EE4C}"/>
          </ac:spMkLst>
        </pc:spChg>
        <pc:spChg chg="mod">
          <ac:chgData name="Donna Puckett" userId="2063506a-0369-4fa7-b3ec-9152aef97d7c" providerId="ADAL" clId="{E09CA60D-318E-4CC8-A5DF-6E922B1A8A79}" dt="2023-03-02T18:56:18.297" v="85"/>
          <ac:spMkLst>
            <pc:docMk/>
            <pc:sldMk cId="427735276" sldId="265"/>
            <ac:spMk id="3" creationId="{4A137C5D-82A4-4445-BE50-ECF17AFA5390}"/>
          </ac:spMkLst>
        </pc:spChg>
      </pc:sldChg>
      <pc:sldChg chg="modSp new mod">
        <pc:chgData name="Donna Puckett" userId="2063506a-0369-4fa7-b3ec-9152aef97d7c" providerId="ADAL" clId="{E09CA60D-318E-4CC8-A5DF-6E922B1A8A79}" dt="2023-03-02T18:57:03.800" v="88"/>
        <pc:sldMkLst>
          <pc:docMk/>
          <pc:sldMk cId="1883491860" sldId="266"/>
        </pc:sldMkLst>
        <pc:spChg chg="mod">
          <ac:chgData name="Donna Puckett" userId="2063506a-0369-4fa7-b3ec-9152aef97d7c" providerId="ADAL" clId="{E09CA60D-318E-4CC8-A5DF-6E922B1A8A79}" dt="2023-03-02T18:56:52.903" v="87"/>
          <ac:spMkLst>
            <pc:docMk/>
            <pc:sldMk cId="1883491860" sldId="266"/>
            <ac:spMk id="2" creationId="{ABFC1574-1141-85CC-894D-9B4724EBC41D}"/>
          </ac:spMkLst>
        </pc:spChg>
        <pc:spChg chg="mod">
          <ac:chgData name="Donna Puckett" userId="2063506a-0369-4fa7-b3ec-9152aef97d7c" providerId="ADAL" clId="{E09CA60D-318E-4CC8-A5DF-6E922B1A8A79}" dt="2023-03-02T18:57:03.800" v="88"/>
          <ac:spMkLst>
            <pc:docMk/>
            <pc:sldMk cId="1883491860" sldId="266"/>
            <ac:spMk id="3" creationId="{B4DC36B3-AAC1-623C-46FE-6A2547D281C9}"/>
          </ac:spMkLst>
        </pc:spChg>
      </pc:sldChg>
      <pc:sldChg chg="modSp new mod">
        <pc:chgData name="Donna Puckett" userId="2063506a-0369-4fa7-b3ec-9152aef97d7c" providerId="ADAL" clId="{E09CA60D-318E-4CC8-A5DF-6E922B1A8A79}" dt="2023-03-02T18:57:51.190" v="92"/>
        <pc:sldMkLst>
          <pc:docMk/>
          <pc:sldMk cId="998031912" sldId="267"/>
        </pc:sldMkLst>
        <pc:spChg chg="mod">
          <ac:chgData name="Donna Puckett" userId="2063506a-0369-4fa7-b3ec-9152aef97d7c" providerId="ADAL" clId="{E09CA60D-318E-4CC8-A5DF-6E922B1A8A79}" dt="2023-03-02T18:57:51.190" v="92"/>
          <ac:spMkLst>
            <pc:docMk/>
            <pc:sldMk cId="998031912" sldId="267"/>
            <ac:spMk id="2" creationId="{D6D5869F-9078-0889-DFF6-BF919A58CDCE}"/>
          </ac:spMkLst>
        </pc:spChg>
        <pc:spChg chg="mod">
          <ac:chgData name="Donna Puckett" userId="2063506a-0369-4fa7-b3ec-9152aef97d7c" providerId="ADAL" clId="{E09CA60D-318E-4CC8-A5DF-6E922B1A8A79}" dt="2023-03-02T18:57:39.595" v="91"/>
          <ac:spMkLst>
            <pc:docMk/>
            <pc:sldMk cId="998031912" sldId="267"/>
            <ac:spMk id="3" creationId="{65C33657-30C1-5917-2AD6-DDEAB63063DC}"/>
          </ac:spMkLst>
        </pc:spChg>
      </pc:sldChg>
      <pc:sldChg chg="modSp new mod">
        <pc:chgData name="Donna Puckett" userId="2063506a-0369-4fa7-b3ec-9152aef97d7c" providerId="ADAL" clId="{E09CA60D-318E-4CC8-A5DF-6E922B1A8A79}" dt="2023-03-02T19:03:27.223" v="113"/>
        <pc:sldMkLst>
          <pc:docMk/>
          <pc:sldMk cId="818278977" sldId="268"/>
        </pc:sldMkLst>
        <pc:spChg chg="mod">
          <ac:chgData name="Donna Puckett" userId="2063506a-0369-4fa7-b3ec-9152aef97d7c" providerId="ADAL" clId="{E09CA60D-318E-4CC8-A5DF-6E922B1A8A79}" dt="2023-03-02T19:03:27.223" v="113"/>
          <ac:spMkLst>
            <pc:docMk/>
            <pc:sldMk cId="818278977" sldId="268"/>
            <ac:spMk id="2" creationId="{3FBF4DA7-17F5-72D1-E220-F6D4DE03FE9E}"/>
          </ac:spMkLst>
        </pc:spChg>
        <pc:spChg chg="mod">
          <ac:chgData name="Donna Puckett" userId="2063506a-0369-4fa7-b3ec-9152aef97d7c" providerId="ADAL" clId="{E09CA60D-318E-4CC8-A5DF-6E922B1A8A79}" dt="2023-03-02T19:03:14.121" v="112"/>
          <ac:spMkLst>
            <pc:docMk/>
            <pc:sldMk cId="818278977" sldId="268"/>
            <ac:spMk id="3" creationId="{146A9465-3D1A-8C6E-72B7-DE1231F9484B}"/>
          </ac:spMkLst>
        </pc:spChg>
      </pc:sldChg>
      <pc:sldChg chg="new del">
        <pc:chgData name="Donna Puckett" userId="2063506a-0369-4fa7-b3ec-9152aef97d7c" providerId="ADAL" clId="{E09CA60D-318E-4CC8-A5DF-6E922B1A8A79}" dt="2023-03-02T19:03:49.041" v="114" actId="2696"/>
        <pc:sldMkLst>
          <pc:docMk/>
          <pc:sldMk cId="2970069892" sldId="269"/>
        </pc:sldMkLst>
      </pc:sldChg>
      <pc:sldChg chg="new del">
        <pc:chgData name="Donna Puckett" userId="2063506a-0369-4fa7-b3ec-9152aef97d7c" providerId="ADAL" clId="{E09CA60D-318E-4CC8-A5DF-6E922B1A8A79}" dt="2023-03-02T19:03:53.615" v="115" actId="2696"/>
        <pc:sldMkLst>
          <pc:docMk/>
          <pc:sldMk cId="3832840482" sldId="270"/>
        </pc:sldMkLst>
      </pc:sldChg>
      <pc:sldChg chg="delSp modSp add mod">
        <pc:chgData name="Donna Puckett" userId="2063506a-0369-4fa7-b3ec-9152aef97d7c" providerId="ADAL" clId="{E09CA60D-318E-4CC8-A5DF-6E922B1A8A79}" dt="2023-03-02T19:04:30.455" v="120"/>
        <pc:sldMkLst>
          <pc:docMk/>
          <pc:sldMk cId="292388215" sldId="271"/>
        </pc:sldMkLst>
        <pc:spChg chg="del">
          <ac:chgData name="Donna Puckett" userId="2063506a-0369-4fa7-b3ec-9152aef97d7c" providerId="ADAL" clId="{E09CA60D-318E-4CC8-A5DF-6E922B1A8A79}" dt="2023-03-02T19:04:11.018" v="117" actId="478"/>
          <ac:spMkLst>
            <pc:docMk/>
            <pc:sldMk cId="292388215" sldId="271"/>
            <ac:spMk id="163" creationId="{00000000-0000-0000-0000-000000000000}"/>
          </ac:spMkLst>
        </pc:spChg>
        <pc:spChg chg="del">
          <ac:chgData name="Donna Puckett" userId="2063506a-0369-4fa7-b3ec-9152aef97d7c" providerId="ADAL" clId="{E09CA60D-318E-4CC8-A5DF-6E922B1A8A79}" dt="2023-03-02T19:04:07.253" v="116" actId="478"/>
          <ac:spMkLst>
            <pc:docMk/>
            <pc:sldMk cId="292388215" sldId="271"/>
            <ac:spMk id="164" creationId="{00000000-0000-0000-0000-000000000000}"/>
          </ac:spMkLst>
        </pc:spChg>
        <pc:spChg chg="mod">
          <ac:chgData name="Donna Puckett" userId="2063506a-0369-4fa7-b3ec-9152aef97d7c" providerId="ADAL" clId="{E09CA60D-318E-4CC8-A5DF-6E922B1A8A79}" dt="2023-03-02T19:04:30.455" v="120"/>
          <ac:spMkLst>
            <pc:docMk/>
            <pc:sldMk cId="292388215" sldId="271"/>
            <ac:spMk id="165" creationId="{00000000-0000-0000-0000-000000000000}"/>
          </ac:spMkLst>
        </pc:spChg>
      </pc:sldChg>
      <pc:sldChg chg="modSp new del mod">
        <pc:chgData name="Donna Puckett" userId="2063506a-0369-4fa7-b3ec-9152aef97d7c" providerId="ADAL" clId="{E09CA60D-318E-4CC8-A5DF-6E922B1A8A79}" dt="2023-03-02T18:58:53.804" v="93" actId="2696"/>
        <pc:sldMkLst>
          <pc:docMk/>
          <pc:sldMk cId="574829544" sldId="271"/>
        </pc:sldMkLst>
        <pc:spChg chg="mod">
          <ac:chgData name="Donna Puckett" userId="2063506a-0369-4fa7-b3ec-9152aef97d7c" providerId="ADAL" clId="{E09CA60D-318E-4CC8-A5DF-6E922B1A8A79}" dt="2023-03-02T18:53:10.803" v="58"/>
          <ac:spMkLst>
            <pc:docMk/>
            <pc:sldMk cId="574829544" sldId="271"/>
            <ac:spMk id="2" creationId="{5433A09A-6D7B-D4E5-25AF-A962E31EE4A3}"/>
          </ac:spMkLst>
        </pc:spChg>
        <pc:spChg chg="mod">
          <ac:chgData name="Donna Puckett" userId="2063506a-0369-4fa7-b3ec-9152aef97d7c" providerId="ADAL" clId="{E09CA60D-318E-4CC8-A5DF-6E922B1A8A79}" dt="2023-03-02T18:52:55.982" v="57"/>
          <ac:spMkLst>
            <pc:docMk/>
            <pc:sldMk cId="574829544" sldId="271"/>
            <ac:spMk id="3" creationId="{E15B7113-2D9E-AE40-E151-4E152D7B4F6A}"/>
          </ac:spMkLst>
        </pc:spChg>
      </pc:sldChg>
      <pc:sldChg chg="addSp delSp modSp add mod">
        <pc:chgData name="Donna Puckett" userId="2063506a-0369-4fa7-b3ec-9152aef97d7c" providerId="ADAL" clId="{E09CA60D-318E-4CC8-A5DF-6E922B1A8A79}" dt="2023-03-02T19:02:11.228" v="108" actId="14100"/>
        <pc:sldMkLst>
          <pc:docMk/>
          <pc:sldMk cId="3206414706" sldId="272"/>
        </pc:sldMkLst>
        <pc:spChg chg="add del mod">
          <ac:chgData name="Donna Puckett" userId="2063506a-0369-4fa7-b3ec-9152aef97d7c" providerId="ADAL" clId="{E09CA60D-318E-4CC8-A5DF-6E922B1A8A79}" dt="2023-03-02T19:01:46.288" v="105" actId="478"/>
          <ac:spMkLst>
            <pc:docMk/>
            <pc:sldMk cId="3206414706" sldId="272"/>
            <ac:spMk id="3" creationId="{76531629-32E8-5513-21C3-95AB71931AD1}"/>
          </ac:spMkLst>
        </pc:spChg>
        <pc:spChg chg="del">
          <ac:chgData name="Donna Puckett" userId="2063506a-0369-4fa7-b3ec-9152aef97d7c" providerId="ADAL" clId="{E09CA60D-318E-4CC8-A5DF-6E922B1A8A79}" dt="2023-03-02T19:01:38.493" v="104" actId="478"/>
          <ac:spMkLst>
            <pc:docMk/>
            <pc:sldMk cId="3206414706" sldId="272"/>
            <ac:spMk id="163" creationId="{00000000-0000-0000-0000-000000000000}"/>
          </ac:spMkLst>
        </pc:spChg>
        <pc:spChg chg="mod">
          <ac:chgData name="Donna Puckett" userId="2063506a-0369-4fa7-b3ec-9152aef97d7c" providerId="ADAL" clId="{E09CA60D-318E-4CC8-A5DF-6E922B1A8A79}" dt="2023-03-02T19:02:11.228" v="108" actId="14100"/>
          <ac:spMkLst>
            <pc:docMk/>
            <pc:sldMk cId="3206414706" sldId="272"/>
            <ac:spMk id="165" creationId="{00000000-0000-0000-0000-000000000000}"/>
          </ac:spMkLst>
        </pc:spChg>
      </pc:sldChg>
      <pc:sldChg chg="modSp add mod">
        <pc:chgData name="Donna Puckett" userId="2063506a-0369-4fa7-b3ec-9152aef97d7c" providerId="ADAL" clId="{E09CA60D-318E-4CC8-A5DF-6E922B1A8A79}" dt="2023-03-02T19:02:45.594" v="111"/>
        <pc:sldMkLst>
          <pc:docMk/>
          <pc:sldMk cId="2182689789" sldId="273"/>
        </pc:sldMkLst>
        <pc:spChg chg="mod">
          <ac:chgData name="Donna Puckett" userId="2063506a-0369-4fa7-b3ec-9152aef97d7c" providerId="ADAL" clId="{E09CA60D-318E-4CC8-A5DF-6E922B1A8A79}" dt="2023-03-02T19:02:45.594" v="111"/>
          <ac:spMkLst>
            <pc:docMk/>
            <pc:sldMk cId="2182689789" sldId="273"/>
            <ac:spMk id="165" creationId="{00000000-0000-0000-0000-000000000000}"/>
          </ac:spMkLst>
        </pc:spChg>
      </pc:sldChg>
      <pc:sldChg chg="add del">
        <pc:chgData name="Donna Puckett" userId="2063506a-0369-4fa7-b3ec-9152aef97d7c" providerId="ADAL" clId="{E09CA60D-318E-4CC8-A5DF-6E922B1A8A79}" dt="2023-03-02T19:05:13.228" v="122" actId="2696"/>
        <pc:sldMkLst>
          <pc:docMk/>
          <pc:sldMk cId="2217923510" sldId="274"/>
        </pc:sldMkLst>
      </pc:sldChg>
      <pc:sldChg chg="addSp delSp modSp add mod ord">
        <pc:chgData name="Donna Puckett" userId="2063506a-0369-4fa7-b3ec-9152aef97d7c" providerId="ADAL" clId="{E09CA60D-318E-4CC8-A5DF-6E922B1A8A79}" dt="2023-03-02T19:13:14.542" v="141" actId="122"/>
        <pc:sldMkLst>
          <pc:docMk/>
          <pc:sldMk cId="2584431408" sldId="274"/>
        </pc:sldMkLst>
        <pc:spChg chg="mod">
          <ac:chgData name="Donna Puckett" userId="2063506a-0369-4fa7-b3ec-9152aef97d7c" providerId="ADAL" clId="{E09CA60D-318E-4CC8-A5DF-6E922B1A8A79}" dt="2023-03-02T19:13:14.542" v="141" actId="122"/>
          <ac:spMkLst>
            <pc:docMk/>
            <pc:sldMk cId="2584431408" sldId="274"/>
            <ac:spMk id="163" creationId="{00000000-0000-0000-0000-000000000000}"/>
          </ac:spMkLst>
        </pc:spChg>
        <pc:spChg chg="mod">
          <ac:chgData name="Donna Puckett" userId="2063506a-0369-4fa7-b3ec-9152aef97d7c" providerId="ADAL" clId="{E09CA60D-318E-4CC8-A5DF-6E922B1A8A79}" dt="2023-03-02T19:08:37.292" v="139" actId="20577"/>
          <ac:spMkLst>
            <pc:docMk/>
            <pc:sldMk cId="2584431408" sldId="274"/>
            <ac:spMk id="165" creationId="{00000000-0000-0000-0000-000000000000}"/>
          </ac:spMkLst>
        </pc:spChg>
        <pc:picChg chg="add del">
          <ac:chgData name="Donna Puckett" userId="2063506a-0369-4fa7-b3ec-9152aef97d7c" providerId="ADAL" clId="{E09CA60D-318E-4CC8-A5DF-6E922B1A8A79}" dt="2023-03-02T19:08:08.177" v="135" actId="478"/>
          <ac:picMkLst>
            <pc:docMk/>
            <pc:sldMk cId="2584431408" sldId="274"/>
            <ac:picMk id="3" creationId="{9F1067DF-9164-65ED-25AE-59D39CDEC213}"/>
          </ac:picMkLst>
        </pc:picChg>
      </pc:sldChg>
      <pc:sldChg chg="modSp add mod">
        <pc:chgData name="Donna Puckett" userId="2063506a-0369-4fa7-b3ec-9152aef97d7c" providerId="ADAL" clId="{E09CA60D-318E-4CC8-A5DF-6E922B1A8A79}" dt="2023-03-02T20:14:50.898" v="159" actId="122"/>
        <pc:sldMkLst>
          <pc:docMk/>
          <pc:sldMk cId="2942173228" sldId="275"/>
        </pc:sldMkLst>
        <pc:spChg chg="mod">
          <ac:chgData name="Donna Puckett" userId="2063506a-0369-4fa7-b3ec-9152aef97d7c" providerId="ADAL" clId="{E09CA60D-318E-4CC8-A5DF-6E922B1A8A79}" dt="2023-03-02T19:40:47.519" v="147" actId="20577"/>
          <ac:spMkLst>
            <pc:docMk/>
            <pc:sldMk cId="2942173228" sldId="275"/>
            <ac:spMk id="163" creationId="{00000000-0000-0000-0000-000000000000}"/>
          </ac:spMkLst>
        </pc:spChg>
        <pc:spChg chg="mod">
          <ac:chgData name="Donna Puckett" userId="2063506a-0369-4fa7-b3ec-9152aef97d7c" providerId="ADAL" clId="{E09CA60D-318E-4CC8-A5DF-6E922B1A8A79}" dt="2023-03-02T20:14:50.898" v="159" actId="122"/>
          <ac:spMkLst>
            <pc:docMk/>
            <pc:sldMk cId="2942173228" sldId="275"/>
            <ac:spMk id="165" creationId="{00000000-0000-0000-0000-000000000000}"/>
          </ac:spMkLst>
        </pc:spChg>
      </pc:sldChg>
      <pc:sldMasterChg chg="delSldLayout">
        <pc:chgData name="Donna Puckett" userId="2063506a-0369-4fa7-b3ec-9152aef97d7c" providerId="ADAL" clId="{E09CA60D-318E-4CC8-A5DF-6E922B1A8A79}" dt="2023-03-02T19:06:28.001" v="128" actId="2696"/>
        <pc:sldMasterMkLst>
          <pc:docMk/>
          <pc:sldMasterMk cId="0" sldId="2147483648"/>
        </pc:sldMasterMkLst>
        <pc:sldLayoutChg chg="del">
          <pc:chgData name="Donna Puckett" userId="2063506a-0369-4fa7-b3ec-9152aef97d7c" providerId="ADAL" clId="{E09CA60D-318E-4CC8-A5DF-6E922B1A8A79}" dt="2023-03-02T19:06:13.331" v="126" actId="2696"/>
          <pc:sldLayoutMkLst>
            <pc:docMk/>
            <pc:sldMasterMk cId="0" sldId="2147483648"/>
            <pc:sldLayoutMk cId="0" sldId="2147483654"/>
          </pc:sldLayoutMkLst>
        </pc:sldLayoutChg>
        <pc:sldLayoutChg chg="del">
          <pc:chgData name="Donna Puckett" userId="2063506a-0369-4fa7-b3ec-9152aef97d7c" providerId="ADAL" clId="{E09CA60D-318E-4CC8-A5DF-6E922B1A8A79}" dt="2023-03-02T19:06:22.827" v="127" actId="2696"/>
          <pc:sldLayoutMkLst>
            <pc:docMk/>
            <pc:sldMasterMk cId="0" sldId="2147483648"/>
            <pc:sldLayoutMk cId="0" sldId="2147483659"/>
          </pc:sldLayoutMkLst>
        </pc:sldLayoutChg>
        <pc:sldLayoutChg chg="del">
          <pc:chgData name="Donna Puckett" userId="2063506a-0369-4fa7-b3ec-9152aef97d7c" providerId="ADAL" clId="{E09CA60D-318E-4CC8-A5DF-6E922B1A8A79}" dt="2023-03-02T19:06:28.001" v="128" actId="2696"/>
          <pc:sldLayoutMkLst>
            <pc:docMk/>
            <pc:sldMasterMk cId="0" sldId="2147483648"/>
            <pc:sldLayoutMk cId="0"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xfrm>
            <a:off x="1143000" y="685800"/>
            <a:ext cx="4572000" cy="3429000"/>
          </a:xfrm>
          <a:prstGeom prst="rect">
            <a:avLst/>
          </a:prstGeom>
        </p:spPr>
        <p:txBody>
          <a:bodyPr/>
          <a:lstStyle/>
          <a:p>
            <a:endParaRPr/>
          </a:p>
        </p:txBody>
      </p:sp>
      <p:sp>
        <p:nvSpPr>
          <p:cNvPr id="152" name="Shape 15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Cover Photos">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1" name="SN_v6.png" descr="SN_v6.png"/>
          <p:cNvPicPr>
            <a:picLocks noChangeAspect="1"/>
          </p:cNvPicPr>
          <p:nvPr/>
        </p:nvPicPr>
        <p:blipFill>
          <a:blip r:embed="rId3"/>
          <a:stretch>
            <a:fillRect/>
          </a:stretch>
        </p:blipFill>
        <p:spPr>
          <a:xfrm>
            <a:off x="0" y="0"/>
            <a:ext cx="24384000" cy="13716000"/>
          </a:xfrm>
          <a:prstGeom prst="rect">
            <a:avLst/>
          </a:prstGeom>
          <a:ln w="12700">
            <a:miter lim="400000"/>
          </a:ln>
        </p:spPr>
      </p:pic>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91" name="Agenda Title"/>
          <p:cNvSpPr txBox="1">
            <a:spLocks noGrp="1"/>
          </p:cNvSpPr>
          <p:nvPr>
            <p:ph type="title" hasCustomPrompt="1"/>
          </p:nvPr>
        </p:nvSpPr>
        <p:spPr>
          <a:xfrm>
            <a:off x="1206500" y="321202"/>
            <a:ext cx="21971000" cy="1526186"/>
          </a:xfrm>
          <a:prstGeom prst="rect">
            <a:avLst/>
          </a:prstGeom>
        </p:spPr>
        <p:txBody>
          <a:bodyPr/>
          <a:lstStyle/>
          <a:p>
            <a:r>
              <a:t>Agenda Title</a:t>
            </a:r>
          </a:p>
        </p:txBody>
      </p:sp>
      <p:sp>
        <p:nvSpPr>
          <p:cNvPr id="92" name="Agenda Subtitle"/>
          <p:cNvSpPr txBox="1">
            <a:spLocks noGrp="1"/>
          </p:cNvSpPr>
          <p:nvPr>
            <p:ph type="body" sz="quarter" idx="21" hasCustomPrompt="1"/>
          </p:nvPr>
        </p:nvSpPr>
        <p:spPr>
          <a:xfrm>
            <a:off x="1206500" y="2698444"/>
            <a:ext cx="21971000" cy="934780"/>
          </a:xfrm>
          <a:prstGeom prst="rect">
            <a:avLst/>
          </a:prstGeom>
        </p:spPr>
        <p:txBody>
          <a:bodyPr lIns="45719" tIns="45719" rIns="45719" bIns="45719">
            <a:noAutofit/>
          </a:bodyPr>
          <a:lstStyle>
            <a:lvl1pPr marL="0" indent="0">
              <a:lnSpc>
                <a:spcPct val="80000"/>
              </a:lnSpc>
              <a:spcBef>
                <a:spcPts val="0"/>
              </a:spcBef>
              <a:buSzTx/>
              <a:buNone/>
              <a:defRPr sz="6100" cap="all" spc="1403"/>
            </a:lvl1pPr>
          </a:lstStyle>
          <a:p>
            <a:r>
              <a:t>Agenda Subtitle</a:t>
            </a:r>
          </a:p>
        </p:txBody>
      </p:sp>
      <p:sp>
        <p:nvSpPr>
          <p:cNvPr id="93" name="Body Level One…"/>
          <p:cNvSpPr txBox="1">
            <a:spLocks noGrp="1"/>
          </p:cNvSpPr>
          <p:nvPr>
            <p:ph type="body" idx="22"/>
          </p:nvPr>
        </p:nvSpPr>
        <p:spPr>
          <a:prstGeom prst="rect">
            <a:avLst/>
          </a:prstGeom>
        </p:spPr>
        <p:txBody>
          <a:bodyPr>
            <a:noAutofit/>
          </a:bodyPr>
          <a:lstStyle>
            <a:lvl1pPr marL="0" indent="0">
              <a:buSzTx/>
              <a:buNone/>
            </a:lvl1pPr>
            <a:lvl2pPr marL="0" indent="457200">
              <a:buSzTx/>
              <a:buNone/>
            </a:lvl2pPr>
            <a:lvl3pPr marL="0" indent="914400">
              <a:buSzTx/>
              <a:buNone/>
            </a:lvl3pPr>
            <a:lvl4pPr marL="0" indent="1371600">
              <a:buSzTx/>
              <a:buNone/>
            </a:lvl4pPr>
            <a:lvl5pPr marL="0" indent="1828800">
              <a:buSzTx/>
              <a:buNone/>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Scripture">
    <p:spTree>
      <p:nvGrpSpPr>
        <p:cNvPr id="1" name=""/>
        <p:cNvGrpSpPr/>
        <p:nvPr/>
      </p:nvGrpSpPr>
      <p:grpSpPr>
        <a:xfrm>
          <a:off x="0" y="0"/>
          <a:ext cx="0" cy="0"/>
          <a:chOff x="0" y="0"/>
          <a:chExt cx="0" cy="0"/>
        </a:xfrm>
      </p:grpSpPr>
      <p:sp>
        <p:nvSpPr>
          <p:cNvPr id="118" name="Body Level One…"/>
          <p:cNvSpPr txBox="1">
            <a:spLocks noGrp="1"/>
          </p:cNvSpPr>
          <p:nvPr>
            <p:ph type="body" sz="half" idx="1" hasCustomPrompt="1"/>
          </p:nvPr>
        </p:nvSpPr>
        <p:spPr>
          <a:xfrm>
            <a:off x="1206500" y="5012276"/>
            <a:ext cx="21971000" cy="4652246"/>
          </a:xfrm>
          <a:prstGeom prst="rect">
            <a:avLst/>
          </a:prstGeom>
        </p:spPr>
        <p:txBody>
          <a:bodyPr>
            <a:noAutofit/>
          </a:bodyPr>
          <a:lstStyle>
            <a:lvl1pPr marL="0" indent="0" algn="ctr">
              <a:spcBef>
                <a:spcPts val="0"/>
              </a:spcBef>
              <a:buSzTx/>
              <a:buNone/>
              <a:defRPr sz="5100"/>
            </a:lvl1pPr>
            <a:lvl2pPr marL="0" indent="457200" algn="ctr">
              <a:spcBef>
                <a:spcPts val="0"/>
              </a:spcBef>
              <a:buSzTx/>
              <a:buNone/>
              <a:defRPr sz="5100"/>
            </a:lvl2pPr>
            <a:lvl3pPr marL="0" indent="914400" algn="ctr">
              <a:spcBef>
                <a:spcPts val="0"/>
              </a:spcBef>
              <a:buSzTx/>
              <a:buNone/>
              <a:defRPr sz="5100"/>
            </a:lvl3pPr>
            <a:lvl4pPr marL="0" indent="1371600" algn="ctr">
              <a:spcBef>
                <a:spcPts val="0"/>
              </a:spcBef>
              <a:buSzTx/>
              <a:buNone/>
              <a:defRPr sz="5100"/>
            </a:lvl4pPr>
            <a:lvl5pPr marL="0" indent="1828800" algn="ctr">
              <a:spcBef>
                <a:spcPts val="0"/>
              </a:spcBef>
              <a:buSzTx/>
              <a:buNone/>
              <a:defRPr sz="5100"/>
            </a:lvl5pPr>
          </a:lstStyle>
          <a:p>
            <a:r>
              <a:t>Scripture text</a:t>
            </a:r>
          </a:p>
          <a:p>
            <a:pPr lvl="1"/>
            <a:endParaRPr/>
          </a:p>
          <a:p>
            <a:pPr lvl="2"/>
            <a:endParaRPr/>
          </a:p>
          <a:p>
            <a:pPr lvl="3"/>
            <a:endParaRPr/>
          </a:p>
          <a:p>
            <a:pPr lvl="4"/>
            <a:endParaRPr/>
          </a:p>
        </p:txBody>
      </p:sp>
      <p:sp>
        <p:nvSpPr>
          <p:cNvPr id="119" name="Scripture reference"/>
          <p:cNvSpPr txBox="1">
            <a:spLocks noGrp="1"/>
          </p:cNvSpPr>
          <p:nvPr>
            <p:ph type="body" sz="quarter" idx="21"/>
          </p:nvPr>
        </p:nvSpPr>
        <p:spPr>
          <a:xfrm>
            <a:off x="1206500" y="4051478"/>
            <a:ext cx="21971000" cy="934779"/>
          </a:xfrm>
          <a:prstGeom prst="rect">
            <a:avLst/>
          </a:prstGeom>
        </p:spPr>
        <p:txBody>
          <a:bodyPr lIns="45719" tIns="45719" rIns="45719" bIns="45719"/>
          <a:lstStyle>
            <a:lvl1pPr marL="0" indent="0" algn="ctr" defTabSz="1975054">
              <a:lnSpc>
                <a:spcPct val="80000"/>
              </a:lnSpc>
              <a:spcBef>
                <a:spcPts val="0"/>
              </a:spcBef>
              <a:buSzTx/>
              <a:buNone/>
              <a:defRPr sz="4941" cap="all" spc="1136">
                <a:solidFill>
                  <a:srgbClr val="50ACDF"/>
                </a:solidFill>
              </a:defRPr>
            </a:lvl1pPr>
          </a:lstStyle>
          <a:p>
            <a:r>
              <a:t>Scripture reference</a:t>
            </a:r>
          </a:p>
        </p:txBody>
      </p:sp>
      <p:sp>
        <p:nvSpPr>
          <p:cNvPr id="1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3 Up">
    <p:bg>
      <p:bgPr>
        <a:solidFill>
          <a:srgbClr val="0E274A"/>
        </a:solidFill>
        <a:effectLst/>
      </p:bgPr>
    </p:bg>
    <p:spTree>
      <p:nvGrpSpPr>
        <p:cNvPr id="1" name=""/>
        <p:cNvGrpSpPr/>
        <p:nvPr/>
      </p:nvGrpSpPr>
      <p:grpSpPr>
        <a:xfrm>
          <a:off x="0" y="0"/>
          <a:ext cx="0" cy="0"/>
          <a:chOff x="0" y="0"/>
          <a:chExt cx="0" cy="0"/>
        </a:xfrm>
      </p:grpSpPr>
      <p:sp>
        <p:nvSpPr>
          <p:cNvPr id="127"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8"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9"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bg>
      <p:bgPr>
        <a:solidFill>
          <a:srgbClr val="FFFFFF"/>
        </a:solidFill>
        <a:effectLst/>
      </p:bgPr>
    </p:bg>
    <p:spTree>
      <p:nvGrpSpPr>
        <p:cNvPr id="1" name=""/>
        <p:cNvGrpSpPr/>
        <p:nvPr/>
      </p:nvGrpSpPr>
      <p:grpSpPr>
        <a:xfrm>
          <a:off x="0" y="0"/>
          <a:ext cx="0" cy="0"/>
          <a:chOff x="0" y="0"/>
          <a:chExt cx="0" cy="0"/>
        </a:xfrm>
      </p:grpSpPr>
      <p:sp>
        <p:nvSpPr>
          <p:cNvPr id="137"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8"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ver-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Orient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3491163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Presentation Title"/>
          <p:cNvSpPr txBox="1">
            <a:spLocks noGrp="1"/>
          </p:cNvSpPr>
          <p:nvPr>
            <p:ph type="title" hasCustomPrompt="1"/>
          </p:nvPr>
        </p:nvSpPr>
        <p:spPr>
          <a:xfrm>
            <a:off x="1206496" y="3546559"/>
            <a:ext cx="21971004" cy="4648201"/>
          </a:xfrm>
          <a:prstGeom prst="rect">
            <a:avLst/>
          </a:prstGeom>
        </p:spPr>
        <p:txBody>
          <a:bodyPr anchor="b"/>
          <a:lstStyle>
            <a:lvl1pPr>
              <a:defRPr sz="15800">
                <a:solidFill>
                  <a:srgbClr val="FFFFFF"/>
                </a:solidFill>
              </a:defRPr>
            </a:lvl1pPr>
          </a:lstStyle>
          <a:p>
            <a:r>
              <a:t>Presentation Title</a:t>
            </a:r>
          </a:p>
        </p:txBody>
      </p:sp>
      <p:sp>
        <p:nvSpPr>
          <p:cNvPr id="27" name="First Last"/>
          <p:cNvSpPr txBox="1">
            <a:spLocks noGrp="1"/>
          </p:cNvSpPr>
          <p:nvPr>
            <p:ph type="body" sz="half" idx="21"/>
          </p:nvPr>
        </p:nvSpPr>
        <p:spPr>
          <a:xfrm>
            <a:off x="1206498" y="8143737"/>
            <a:ext cx="21971004" cy="4648201"/>
          </a:xfrm>
          <a:prstGeom prst="rect">
            <a:avLst/>
          </a:prstGeom>
        </p:spPr>
        <p:txBody>
          <a:bodyPr>
            <a:noAutofit/>
          </a:bodyPr>
          <a:lstStyle>
            <a:lvl1pPr marL="0" indent="0">
              <a:lnSpc>
                <a:spcPct val="80000"/>
              </a:lnSpc>
              <a:spcBef>
                <a:spcPts val="0"/>
              </a:spcBef>
              <a:buSzTx/>
              <a:buNone/>
              <a:defRPr sz="6100" cap="all" spc="1403">
                <a:solidFill>
                  <a:srgbClr val="50ACDF"/>
                </a:solidFill>
              </a:defRPr>
            </a:lvl1pPr>
          </a:lstStyle>
          <a:p>
            <a:r>
              <a:t>First Last</a:t>
            </a: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Photo 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6" name="Slide Title"/>
          <p:cNvSpPr txBox="1">
            <a:spLocks noGrp="1"/>
          </p:cNvSpPr>
          <p:nvPr>
            <p:ph type="title" hasCustomPrompt="1"/>
          </p:nvPr>
        </p:nvSpPr>
        <p:spPr>
          <a:xfrm>
            <a:off x="1206500" y="1269045"/>
            <a:ext cx="9779000" cy="5882274"/>
          </a:xfrm>
          <a:prstGeom prst="rect">
            <a:avLst/>
          </a:prstGeom>
        </p:spPr>
        <p:txBody>
          <a:bodyPr anchor="b"/>
          <a:lstStyle/>
          <a:p>
            <a:r>
              <a:t>Slide Title</a:t>
            </a:r>
          </a:p>
        </p:txBody>
      </p:sp>
      <p:sp>
        <p:nvSpPr>
          <p:cNvPr id="37" name="Body Level One…"/>
          <p:cNvSpPr txBox="1">
            <a:spLocks noGrp="1"/>
          </p:cNvSpPr>
          <p:nvPr>
            <p:ph type="body" sz="quarter" idx="1" hasCustomPrompt="1"/>
          </p:nvPr>
        </p:nvSpPr>
        <p:spPr>
          <a:xfrm>
            <a:off x="1206500" y="7060576"/>
            <a:ext cx="9779000" cy="5385424"/>
          </a:xfrm>
          <a:prstGeom prst="rect">
            <a:avLst/>
          </a:prstGeom>
        </p:spPr>
        <p:txBody>
          <a:bodyPr>
            <a:noAutofit/>
          </a:bodyPr>
          <a:lstStyle>
            <a:lvl1pPr marL="0" indent="0">
              <a:spcBef>
                <a:spcPts val="0"/>
              </a:spcBef>
              <a:buSzTx/>
              <a:buNone/>
            </a:lvl1pPr>
            <a:lvl2pPr marL="0" indent="457200">
              <a:spcBef>
                <a:spcPts val="0"/>
              </a:spcBef>
              <a:buSzTx/>
              <a:buNone/>
            </a:lvl2pPr>
            <a:lvl3pPr marL="0" indent="914400">
              <a:spcBef>
                <a:spcPts val="0"/>
              </a:spcBef>
              <a:buSzTx/>
              <a:buNone/>
            </a:lvl3pPr>
            <a:lvl4pPr marL="0" indent="1371600">
              <a:spcBef>
                <a:spcPts val="0"/>
              </a:spcBef>
              <a:buSzTx/>
              <a:buNone/>
            </a:lvl4pPr>
            <a:lvl5pPr marL="0" indent="1828800">
              <a:spcBef>
                <a:spcPts val="0"/>
              </a:spcBef>
              <a:buSzTx/>
              <a:buNone/>
            </a:lvl5pPr>
          </a:lstStyle>
          <a:p>
            <a:r>
              <a:t>Slide Subtitle</a:t>
            </a:r>
          </a:p>
          <a:p>
            <a:pPr lvl="1"/>
            <a:endParaRPr/>
          </a:p>
          <a:p>
            <a:pPr lvl="2"/>
            <a:endParaRPr/>
          </a:p>
          <a:p>
            <a:pPr lvl="3"/>
            <a:endParaRPr/>
          </a:p>
          <a:p>
            <a:pPr lvl="4"/>
            <a:endParaRPr/>
          </a:p>
        </p:txBody>
      </p:sp>
      <p:sp>
        <p:nvSpPr>
          <p:cNvPr id="38"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5" name="Slide Title"/>
          <p:cNvSpPr txBox="1">
            <a:spLocks noGrp="1"/>
          </p:cNvSpPr>
          <p:nvPr>
            <p:ph type="title" hasCustomPrompt="1"/>
          </p:nvPr>
        </p:nvSpPr>
        <p:spPr>
          <a:prstGeom prst="rect">
            <a:avLst/>
          </a:prstGeom>
        </p:spPr>
        <p:txBody>
          <a:bodyPr/>
          <a:lstStyle/>
          <a:p>
            <a:r>
              <a:t>Slide Title</a:t>
            </a:r>
          </a:p>
        </p:txBody>
      </p:sp>
      <p:sp>
        <p:nvSpPr>
          <p:cNvPr id="46" name="Slide Subtitle"/>
          <p:cNvSpPr txBox="1">
            <a:spLocks noGrp="1"/>
          </p:cNvSpPr>
          <p:nvPr>
            <p:ph type="body" sz="quarter" idx="21" hasCustomPrompt="1"/>
          </p:nvPr>
        </p:nvSpPr>
        <p:spPr>
          <a:xfrm>
            <a:off x="1206500" y="2681021"/>
            <a:ext cx="21971000" cy="934779"/>
          </a:xfrm>
          <a:prstGeom prst="rect">
            <a:avLst/>
          </a:prstGeom>
        </p:spPr>
        <p:txBody>
          <a:bodyPr lIns="45719" tIns="45719" rIns="45719" bIns="45719">
            <a:noAutofit/>
          </a:bodyPr>
          <a:lstStyle>
            <a:lvl1pPr marL="0" indent="0">
              <a:lnSpc>
                <a:spcPct val="80000"/>
              </a:lnSpc>
              <a:spcBef>
                <a:spcPts val="0"/>
              </a:spcBef>
              <a:buSzTx/>
              <a:buNone/>
              <a:defRPr sz="6100" cap="all" spc="1403"/>
            </a:lvl1pPr>
          </a:lstStyle>
          <a:p>
            <a:r>
              <a:t>Slide Subtitle</a:t>
            </a:r>
          </a:p>
        </p:txBody>
      </p:sp>
      <p:sp>
        <p:nvSpPr>
          <p:cNvPr id="47"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0E274A"/>
        </a:solidFill>
        <a:effectLst/>
      </p:bgPr>
    </p:bg>
    <p:spTree>
      <p:nvGrpSpPr>
        <p:cNvPr id="1" name=""/>
        <p:cNvGrpSpPr/>
        <p:nvPr/>
      </p:nvGrpSpPr>
      <p:grpSpPr>
        <a:xfrm>
          <a:off x="0" y="0"/>
          <a:ext cx="0" cy="0"/>
          <a:chOff x="0" y="0"/>
          <a:chExt cx="0" cy="0"/>
        </a:xfrm>
      </p:grpSpPr>
      <p:sp>
        <p:nvSpPr>
          <p:cNvPr id="63" name="Slide Subtitle"/>
          <p:cNvSpPr txBox="1">
            <a:spLocks noGrp="1"/>
          </p:cNvSpPr>
          <p:nvPr>
            <p:ph type="body" sz="quarter" idx="21" hasCustomPrompt="1"/>
          </p:nvPr>
        </p:nvSpPr>
        <p:spPr>
          <a:xfrm>
            <a:off x="1206500" y="2724588"/>
            <a:ext cx="10698917" cy="934780"/>
          </a:xfrm>
          <a:prstGeom prst="rect">
            <a:avLst/>
          </a:prstGeom>
        </p:spPr>
        <p:txBody>
          <a:bodyPr lIns="45719" tIns="45719" rIns="45719" bIns="45719">
            <a:noAutofit/>
          </a:bodyPr>
          <a:lstStyle>
            <a:lvl1pPr marL="0" indent="0">
              <a:lnSpc>
                <a:spcPct val="80000"/>
              </a:lnSpc>
              <a:spcBef>
                <a:spcPts val="0"/>
              </a:spcBef>
              <a:buSzTx/>
              <a:buNone/>
              <a:defRPr sz="6100" cap="all" spc="1403"/>
            </a:lvl1pPr>
          </a:lstStyle>
          <a:p>
            <a:r>
              <a:t>Slide Subtitle</a:t>
            </a:r>
          </a:p>
        </p:txBody>
      </p:sp>
      <p:sp>
        <p:nvSpPr>
          <p:cNvPr id="64" name="Body Level One…"/>
          <p:cNvSpPr txBox="1">
            <a:spLocks noGrp="1"/>
          </p:cNvSpPr>
          <p:nvPr>
            <p:ph type="body" sz="half" idx="1" hasCustomPrompt="1"/>
          </p:nvPr>
        </p:nvSpPr>
        <p:spPr>
          <a:xfrm>
            <a:off x="1206500" y="4248504"/>
            <a:ext cx="9779000" cy="8256630"/>
          </a:xfrm>
          <a:prstGeom prst="rect">
            <a:avLst/>
          </a:prstGeom>
        </p:spPr>
        <p:txBody>
          <a:bodyPr>
            <a:noAutofit/>
          </a:bodyPr>
          <a:lstStyle>
            <a:lvl1pPr marL="571500" indent="-571500"/>
            <a:lvl2pPr marL="1181100" indent="-571500"/>
            <a:lvl3pPr marL="1790700" indent="-571500"/>
            <a:lvl4pPr marL="2400300" indent="-571500"/>
            <a:lvl5pPr marL="3009900" indent="-571500"/>
          </a:lstStyle>
          <a:p>
            <a:r>
              <a:t>Slide bullet text</a:t>
            </a:r>
          </a:p>
          <a:p>
            <a:pPr lvl="1"/>
            <a:endParaRPr/>
          </a:p>
          <a:p>
            <a:pPr lvl="2"/>
            <a:endParaRPr/>
          </a:p>
          <a:p>
            <a:pPr lvl="3"/>
            <a:endParaRPr/>
          </a:p>
          <a:p>
            <a:pPr lvl="4"/>
            <a:endParaRPr/>
          </a:p>
        </p:txBody>
      </p:sp>
      <p:sp>
        <p:nvSpPr>
          <p:cNvPr id="65"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6" name="Slide Title"/>
          <p:cNvSpPr txBox="1">
            <a:spLocks noGrp="1"/>
          </p:cNvSpPr>
          <p:nvPr>
            <p:ph type="title" hasCustomPrompt="1"/>
          </p:nvPr>
        </p:nvSpPr>
        <p:spPr>
          <a:xfrm>
            <a:off x="1206500" y="344899"/>
            <a:ext cx="9779000" cy="1496935"/>
          </a:xfrm>
          <a:prstGeom prst="rect">
            <a:avLst/>
          </a:prstGeom>
        </p:spPr>
        <p:txBody>
          <a:bodyPr/>
          <a:lstStyle/>
          <a:p>
            <a:r>
              <a:t>Slide Title</a:t>
            </a: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4" name="Section Title"/>
          <p:cNvSpPr txBox="1">
            <a:spLocks noGrp="1"/>
          </p:cNvSpPr>
          <p:nvPr>
            <p:ph type="title" hasCustomPrompt="1"/>
          </p:nvPr>
        </p:nvSpPr>
        <p:spPr>
          <a:xfrm>
            <a:off x="1206496" y="4533900"/>
            <a:ext cx="21971004" cy="4648200"/>
          </a:xfrm>
          <a:prstGeom prst="rect">
            <a:avLst/>
          </a:prstGeom>
        </p:spPr>
        <p:txBody>
          <a:bodyPr anchor="ctr"/>
          <a:lstStyle>
            <a:lvl1pPr algn="ctr">
              <a:defRPr sz="6100" spc="1403">
                <a:latin typeface="Avenir Book"/>
                <a:ea typeface="Avenir Book"/>
                <a:cs typeface="Avenir Book"/>
                <a:sym typeface="Avenir Book"/>
              </a:defRPr>
            </a:lvl1pPr>
          </a:lstStyle>
          <a:p>
            <a:r>
              <a:t>Section Title</a:t>
            </a:r>
          </a:p>
        </p:txBody>
      </p:sp>
      <p:sp>
        <p:nvSpPr>
          <p:cNvPr id="7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82" name="Slide Title"/>
          <p:cNvSpPr txBox="1">
            <a:spLocks noGrp="1"/>
          </p:cNvSpPr>
          <p:nvPr>
            <p:ph type="title" hasCustomPrompt="1"/>
          </p:nvPr>
        </p:nvSpPr>
        <p:spPr>
          <a:xfrm>
            <a:off x="1206500" y="344899"/>
            <a:ext cx="21971000" cy="1523905"/>
          </a:xfrm>
          <a:prstGeom prst="rect">
            <a:avLst/>
          </a:prstGeom>
        </p:spPr>
        <p:txBody>
          <a:bodyPr/>
          <a:lstStyle/>
          <a:p>
            <a:r>
              <a:t>Slide Title</a:t>
            </a:r>
          </a:p>
        </p:txBody>
      </p:sp>
      <p:sp>
        <p:nvSpPr>
          <p:cNvPr id="83" name="Slide Subtitle"/>
          <p:cNvSpPr txBox="1">
            <a:spLocks noGrp="1"/>
          </p:cNvSpPr>
          <p:nvPr>
            <p:ph type="body" sz="quarter" idx="21" hasCustomPrompt="1"/>
          </p:nvPr>
        </p:nvSpPr>
        <p:spPr>
          <a:xfrm>
            <a:off x="1206500" y="2681021"/>
            <a:ext cx="21971000" cy="934779"/>
          </a:xfrm>
          <a:prstGeom prst="rect">
            <a:avLst/>
          </a:prstGeom>
        </p:spPr>
        <p:txBody>
          <a:bodyPr lIns="45719" tIns="45719" rIns="45719" bIns="45719">
            <a:noAutofit/>
          </a:bodyPr>
          <a:lstStyle>
            <a:lvl1pPr marL="0" indent="0">
              <a:lnSpc>
                <a:spcPct val="80000"/>
              </a:lnSpc>
              <a:spcBef>
                <a:spcPts val="0"/>
              </a:spcBef>
              <a:buSzTx/>
              <a:buNone/>
              <a:defRPr sz="6100" cap="all" spc="1403"/>
            </a:lvl1pPr>
          </a:lstStyle>
          <a:p>
            <a:r>
              <a:t>Slide Subtitle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368596"/>
            <a:ext cx="21971000" cy="15830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r>
              <a:t>Slide Title</a:t>
            </a:r>
          </a:p>
        </p:txBody>
      </p:sp>
      <p:sp>
        <p:nvSpPr>
          <p:cNvPr id="3" name="Body Level One…"/>
          <p:cNvSpPr txBox="1">
            <a:spLocks noGrp="1"/>
          </p:cNvSpPr>
          <p:nvPr>
            <p:ph type="body" idx="1" hasCustomPrompt="1"/>
          </p:nvPr>
        </p:nvSpPr>
        <p:spPr>
          <a:xfrm>
            <a:off x="1206500" y="3845659"/>
            <a:ext cx="21971000" cy="82560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2pPr marL="1219200" indent="-609600"/>
            <a:lvl3pPr marL="1828800" indent="-609600"/>
            <a:lvl4pPr marL="2438400" indent="-609600"/>
            <a:lvl5pPr marL="3048000" indent="-609600"/>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lnSpc>
                <a:spcPct val="100000"/>
              </a:lnSpc>
              <a:defRPr sz="1800" cap="none" spc="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65" r:id="rId3"/>
    <p:sldLayoutId id="2147483651" r:id="rId4"/>
    <p:sldLayoutId id="2147483652" r:id="rId5"/>
    <p:sldLayoutId id="2147483653" r:id="rId6"/>
    <p:sldLayoutId id="2147483655" r:id="rId7"/>
    <p:sldLayoutId id="2147483656" r:id="rId8"/>
    <p:sldLayoutId id="2147483657" r:id="rId9"/>
    <p:sldLayoutId id="2147483658" r:id="rId10"/>
    <p:sldLayoutId id="2147483661" r:id="rId11"/>
    <p:sldLayoutId id="2147483662" r:id="rId12"/>
    <p:sldLayoutId id="2147483663" r:id="rId13"/>
    <p:sldLayoutId id="2147483664" r:id="rId14"/>
  </p:sldLayoutIdLst>
  <p:transition spd="med"/>
  <p:txStyles>
    <p:titleStyle>
      <a:lvl1pPr marL="0" marR="0" indent="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1pPr>
      <a:lvl2pPr marL="0" marR="0" indent="4572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2pPr>
      <a:lvl3pPr marL="0" marR="0" indent="9144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3pPr>
      <a:lvl4pPr marL="0" marR="0" indent="13716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4pPr>
      <a:lvl5pPr marL="0" marR="0" indent="18288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5pPr>
      <a:lvl6pPr marL="0" marR="0" indent="22860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6pPr>
      <a:lvl7pPr marL="0" marR="0" indent="27432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7pPr>
      <a:lvl8pPr marL="0" marR="0" indent="32004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8pPr>
      <a:lvl9pPr marL="0" marR="0" indent="36576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9pPr>
    </p:titleStyle>
    <p:bodyStyle>
      <a:lvl1pPr marL="609599" marR="0" indent="-609599"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1pPr>
      <a:lvl2pPr marL="11811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2pPr>
      <a:lvl3pPr marL="17907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3pPr>
      <a:lvl4pPr marL="24003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4pPr>
      <a:lvl5pPr marL="30099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5pPr>
      <a:lvl6pPr marL="36195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6pPr>
      <a:lvl7pPr marL="42291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7pPr>
      <a:lvl8pPr marL="48387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8pPr>
      <a:lvl9pPr marL="54483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9318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lide bullet text"/>
          <p:cNvSpPr txBox="1">
            <a:spLocks noGrp="1"/>
          </p:cNvSpPr>
          <p:nvPr>
            <p:ph type="body" idx="1"/>
          </p:nvPr>
        </p:nvSpPr>
        <p:spPr>
          <a:xfrm>
            <a:off x="1206500" y="6099764"/>
            <a:ext cx="21971000" cy="3405746"/>
          </a:xfrm>
          <a:prstGeom prst="rect">
            <a:avLst/>
          </a:prstGeom>
        </p:spPr>
        <p:txBody>
          <a:bodyPr>
            <a:normAutofit/>
          </a:bodyPr>
          <a:lstStyle/>
          <a:p>
            <a:pPr marL="0" indent="0" algn="ctr">
              <a:buNone/>
            </a:pPr>
            <a:r>
              <a:rPr lang="en-US" sz="5400" dirty="0"/>
              <a:t>When God births a church, He invites us to join in His kingdom activity.</a:t>
            </a:r>
          </a:p>
          <a:p>
            <a:pPr marL="0" indent="0">
              <a:buNone/>
            </a:pPr>
            <a:endParaRPr lang="en-US" sz="5400" dirty="0"/>
          </a:p>
        </p:txBody>
      </p:sp>
      <p:sp>
        <p:nvSpPr>
          <p:cNvPr id="2" name="Scripture reference">
            <a:extLst>
              <a:ext uri="{FF2B5EF4-FFF2-40B4-BE49-F238E27FC236}">
                <a16:creationId xmlns:a16="http://schemas.microsoft.com/office/drawing/2014/main" id="{794FF805-FD61-066D-6E9A-F79C9075159F}"/>
              </a:ext>
            </a:extLst>
          </p:cNvPr>
          <p:cNvSpPr txBox="1">
            <a:spLocks/>
          </p:cNvSpPr>
          <p:nvPr/>
        </p:nvSpPr>
        <p:spPr>
          <a:xfrm>
            <a:off x="1206500" y="4271217"/>
            <a:ext cx="21971000" cy="19381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normAutofit/>
          </a:bodyPr>
          <a:lstStyle>
            <a:lvl1pPr marL="0" marR="0" indent="0" algn="ctr" defTabSz="1975054" rtl="0" latinLnBrk="0">
              <a:lnSpc>
                <a:spcPct val="80000"/>
              </a:lnSpc>
              <a:spcBef>
                <a:spcPts val="0"/>
              </a:spcBef>
              <a:spcAft>
                <a:spcPts val="0"/>
              </a:spcAft>
              <a:buClrTx/>
              <a:buSzTx/>
              <a:buFontTx/>
              <a:buNone/>
              <a:tabLst/>
              <a:defRPr sz="4941" b="0" i="0" u="none" strike="noStrike" cap="all" spc="1136" baseline="0">
                <a:solidFill>
                  <a:srgbClr val="50ACDF"/>
                </a:solidFill>
                <a:uFillTx/>
                <a:latin typeface="Avenir Book"/>
                <a:ea typeface="Avenir Book"/>
                <a:cs typeface="Avenir Book"/>
                <a:sym typeface="Avenir Book"/>
              </a:defRPr>
            </a:lvl1pPr>
            <a:lvl2pPr marL="12192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2pPr>
            <a:lvl3pPr marL="18288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3pPr>
            <a:lvl4pPr marL="24384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4pPr>
            <a:lvl5pPr marL="30480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5pPr>
            <a:lvl6pPr marL="36195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6pPr>
            <a:lvl7pPr marL="42291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7pPr>
            <a:lvl8pPr marL="48387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8pPr>
            <a:lvl9pPr marL="54483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9pPr>
          </a:lstStyle>
          <a:p>
            <a:pPr marL="0" indent="0">
              <a:buFont typeface="Arial" panose="020B0604020202020204" pitchFamily="34" charset="0"/>
              <a:buNone/>
            </a:pPr>
            <a:r>
              <a:rPr lang="en-US" sz="10000" b="1" spc="-150" dirty="0">
                <a:solidFill>
                  <a:schemeClr val="bg1"/>
                </a:solidFill>
                <a:latin typeface="+mj-lt"/>
              </a:rPr>
              <a:t>Truth </a:t>
            </a:r>
            <a:r>
              <a:rPr lang="en-US" sz="10000" b="1" spc="-150" dirty="0">
                <a:solidFill>
                  <a:srgbClr val="18AEE1"/>
                </a:solidFill>
                <a:latin typeface="+mj-lt"/>
              </a:rPr>
              <a:t>#2</a:t>
            </a:r>
            <a:endParaRPr lang="en-US" sz="10000" spc="-150" dirty="0">
              <a:solidFill>
                <a:schemeClr val="bg1"/>
              </a:solidFill>
              <a:latin typeface="+mj-lt"/>
            </a:endParaRPr>
          </a:p>
        </p:txBody>
      </p:sp>
    </p:spTree>
    <p:extLst>
      <p:ext uri="{BB962C8B-B14F-4D97-AF65-F5344CB8AC3E}">
        <p14:creationId xmlns:p14="http://schemas.microsoft.com/office/powerpoint/2010/main" val="349567972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lide bullet text"/>
          <p:cNvSpPr txBox="1">
            <a:spLocks noGrp="1"/>
          </p:cNvSpPr>
          <p:nvPr>
            <p:ph type="body" idx="1"/>
          </p:nvPr>
        </p:nvSpPr>
        <p:spPr>
          <a:xfrm>
            <a:off x="1206500" y="2854037"/>
            <a:ext cx="21971000" cy="9247634"/>
          </a:xfrm>
          <a:prstGeom prst="rect">
            <a:avLst/>
          </a:prstGeom>
        </p:spPr>
        <p:txBody>
          <a:bodyPr>
            <a:normAutofit/>
          </a:bodyPr>
          <a:lstStyle/>
          <a:p>
            <a:pPr marL="514350" marR="0" lvl="0" indent="-514350" algn="l" defTabSz="914400" rtl="0" eaLnBrk="1" fontAlgn="auto" latinLnBrk="0" hangingPunct="1">
              <a:lnSpc>
                <a:spcPct val="120000"/>
              </a:lnSpc>
              <a:spcBef>
                <a:spcPts val="1000"/>
              </a:spcBef>
              <a:spcAft>
                <a:spcPts val="0"/>
              </a:spcAft>
              <a:buClrTx/>
              <a:buSzTx/>
              <a:buFont typeface="+mj-lt"/>
              <a:buAutoNum type="arabicPeriod"/>
              <a:tabLst/>
              <a:defRPr/>
            </a:pPr>
            <a:r>
              <a:rPr kumimoji="0" lang="en-US" sz="5400" b="0" i="0" u="none" strike="noStrike" kern="1200" cap="none" spc="-150" normalizeH="0" baseline="0" noProof="0" dirty="0">
                <a:ln>
                  <a:noFill/>
                </a:ln>
                <a:solidFill>
                  <a:prstClr val="white"/>
                </a:solidFill>
                <a:effectLst/>
                <a:uLnTx/>
                <a:uFillTx/>
                <a:latin typeface="Avenir Book" panose="02000503020000020003" pitchFamily="2" charset="0"/>
                <a:ea typeface="+mn-ea"/>
                <a:cs typeface="+mn-cs"/>
              </a:rPr>
              <a:t> Every church should cultivate a heart for the kingdom by praying. </a:t>
            </a:r>
          </a:p>
          <a:p>
            <a:pPr marL="0" indent="0">
              <a:lnSpc>
                <a:spcPct val="120000"/>
              </a:lnSpc>
              <a:buNone/>
            </a:pPr>
            <a:endParaRPr lang="en-US" sz="5400" dirty="0">
              <a:latin typeface="Avenir Book" panose="02000503020000020003" pitchFamily="2" charset="0"/>
            </a:endParaRPr>
          </a:p>
        </p:txBody>
      </p:sp>
    </p:spTree>
    <p:extLst>
      <p:ext uri="{BB962C8B-B14F-4D97-AF65-F5344CB8AC3E}">
        <p14:creationId xmlns:p14="http://schemas.microsoft.com/office/powerpoint/2010/main" val="320641470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lide bullet text"/>
          <p:cNvSpPr txBox="1">
            <a:spLocks noGrp="1"/>
          </p:cNvSpPr>
          <p:nvPr>
            <p:ph type="body" idx="1"/>
          </p:nvPr>
        </p:nvSpPr>
        <p:spPr>
          <a:xfrm>
            <a:off x="1206500" y="2854037"/>
            <a:ext cx="21971000" cy="9247634"/>
          </a:xfrm>
          <a:prstGeom prst="rect">
            <a:avLst/>
          </a:prstGeom>
        </p:spPr>
        <p:txBody>
          <a:bodyPr>
            <a:normAutofit/>
          </a:bodyPr>
          <a:lstStyle/>
          <a:p>
            <a:pPr marL="514350" marR="0" lvl="0" indent="-514350" algn="l" defTabSz="914400" rtl="0" eaLnBrk="1" fontAlgn="auto" latinLnBrk="0" hangingPunct="1">
              <a:lnSpc>
                <a:spcPct val="120000"/>
              </a:lnSpc>
              <a:spcBef>
                <a:spcPts val="1000"/>
              </a:spcBef>
              <a:spcAft>
                <a:spcPts val="0"/>
              </a:spcAft>
              <a:buClrTx/>
              <a:buSzTx/>
              <a:buFont typeface="+mj-lt"/>
              <a:buAutoNum type="arabicPeriod"/>
              <a:tabLst/>
              <a:defRPr/>
            </a:pPr>
            <a:r>
              <a:rPr kumimoji="0" lang="en-US" sz="5400" b="0" i="0" u="none" strike="noStrike" kern="1200" cap="none" spc="-150" normalizeH="0" baseline="0" noProof="0" dirty="0">
                <a:ln>
                  <a:noFill/>
                </a:ln>
                <a:solidFill>
                  <a:prstClr val="white"/>
                </a:solidFill>
                <a:effectLst/>
                <a:uLnTx/>
                <a:uFillTx/>
                <a:latin typeface="Avenir Book" panose="02000503020000020003" pitchFamily="2" charset="0"/>
                <a:ea typeface="+mn-ea"/>
                <a:cs typeface="+mn-cs"/>
              </a:rPr>
              <a:t> Every church should cultivate a heart for the kingdom by praying. </a:t>
            </a:r>
          </a:p>
          <a:p>
            <a:pPr marL="514350" marR="0" lvl="0" indent="-514350" algn="l" defTabSz="914400" rtl="0" eaLnBrk="1" fontAlgn="auto" latinLnBrk="0" hangingPunct="1">
              <a:lnSpc>
                <a:spcPct val="120000"/>
              </a:lnSpc>
              <a:spcBef>
                <a:spcPts val="1000"/>
              </a:spcBef>
              <a:spcAft>
                <a:spcPts val="0"/>
              </a:spcAft>
              <a:buClrTx/>
              <a:buSzTx/>
              <a:buFont typeface="+mj-lt"/>
              <a:buAutoNum type="arabicPeriod"/>
              <a:tabLst/>
              <a:defRPr/>
            </a:pPr>
            <a:r>
              <a:rPr kumimoji="0" lang="en-US" sz="5400" b="0" i="0" u="none" strike="noStrike" kern="1200" cap="none" spc="-150" normalizeH="0" baseline="0" noProof="0" dirty="0">
                <a:ln>
                  <a:noFill/>
                </a:ln>
                <a:solidFill>
                  <a:prstClr val="white"/>
                </a:solidFill>
                <a:effectLst/>
                <a:uLnTx/>
                <a:uFillTx/>
                <a:latin typeface="Avenir Book" panose="02000503020000020003" pitchFamily="2" charset="0"/>
                <a:ea typeface="+mn-ea"/>
                <a:cs typeface="+mn-cs"/>
              </a:rPr>
              <a:t> Every church should prioritize the kingdom by sending. </a:t>
            </a:r>
          </a:p>
          <a:p>
            <a:pPr marL="0" indent="0">
              <a:lnSpc>
                <a:spcPct val="120000"/>
              </a:lnSpc>
              <a:buNone/>
            </a:pPr>
            <a:endParaRPr lang="en-US" sz="5400" dirty="0">
              <a:latin typeface="Avenir Book" panose="02000503020000020003" pitchFamily="2" charset="0"/>
            </a:endParaRPr>
          </a:p>
        </p:txBody>
      </p:sp>
    </p:spTree>
    <p:extLst>
      <p:ext uri="{BB962C8B-B14F-4D97-AF65-F5344CB8AC3E}">
        <p14:creationId xmlns:p14="http://schemas.microsoft.com/office/powerpoint/2010/main" val="218268978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BF4DA7-17F5-72D1-E220-F6D4DE03FE9E}"/>
              </a:ext>
            </a:extLst>
          </p:cNvPr>
          <p:cNvSpPr>
            <a:spLocks noGrp="1"/>
          </p:cNvSpPr>
          <p:nvPr>
            <p:ph type="body" sz="half" idx="1"/>
          </p:nvPr>
        </p:nvSpPr>
        <p:spPr/>
        <p:txBody>
          <a:bodyPr/>
          <a:lstStyle/>
          <a:p>
            <a:r>
              <a:rPr lang="en-US" sz="5400" dirty="0"/>
              <a:t>I have thought it necessary to send to you Epaphroditus my brother and fellow worker and fellow soldier, and your messenger and minister to my need....</a:t>
            </a:r>
          </a:p>
          <a:p>
            <a:endParaRPr lang="en-US" dirty="0"/>
          </a:p>
        </p:txBody>
      </p:sp>
      <p:sp>
        <p:nvSpPr>
          <p:cNvPr id="3" name="Text Placeholder 2">
            <a:extLst>
              <a:ext uri="{FF2B5EF4-FFF2-40B4-BE49-F238E27FC236}">
                <a16:creationId xmlns:a16="http://schemas.microsoft.com/office/drawing/2014/main" id="{146A9465-3D1A-8C6E-72B7-DE1231F9484B}"/>
              </a:ext>
            </a:extLst>
          </p:cNvPr>
          <p:cNvSpPr>
            <a:spLocks noGrp="1"/>
          </p:cNvSpPr>
          <p:nvPr>
            <p:ph type="body" sz="quarter" idx="21"/>
          </p:nvPr>
        </p:nvSpPr>
        <p:spPr/>
        <p:txBody>
          <a:bodyPr/>
          <a:lstStyle/>
          <a:p>
            <a:r>
              <a:rPr lang="en-US" sz="5400" dirty="0"/>
              <a:t>PHILIPPIANS 2:25</a:t>
            </a:r>
          </a:p>
          <a:p>
            <a:endParaRPr lang="en-US" dirty="0"/>
          </a:p>
        </p:txBody>
      </p:sp>
    </p:spTree>
    <p:extLst>
      <p:ext uri="{BB962C8B-B14F-4D97-AF65-F5344CB8AC3E}">
        <p14:creationId xmlns:p14="http://schemas.microsoft.com/office/powerpoint/2010/main" val="81827897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lide bullet text"/>
          <p:cNvSpPr txBox="1">
            <a:spLocks noGrp="1"/>
          </p:cNvSpPr>
          <p:nvPr>
            <p:ph type="body" idx="1"/>
          </p:nvPr>
        </p:nvSpPr>
        <p:spPr>
          <a:xfrm>
            <a:off x="1206500" y="2244437"/>
            <a:ext cx="21971000" cy="9857234"/>
          </a:xfrm>
          <a:prstGeom prst="rect">
            <a:avLst/>
          </a:prstGeom>
        </p:spPr>
        <p:txBody>
          <a:bodyPr>
            <a:normAutofit/>
          </a:bodyPr>
          <a:lstStyle/>
          <a:p>
            <a:pPr marL="514350" marR="0" lvl="0" indent="-514350" algn="l" defTabSz="914400" rtl="0" eaLnBrk="1" fontAlgn="auto" latinLnBrk="0" hangingPunct="1">
              <a:lnSpc>
                <a:spcPct val="120000"/>
              </a:lnSpc>
              <a:spcBef>
                <a:spcPts val="1000"/>
              </a:spcBef>
              <a:spcAft>
                <a:spcPts val="0"/>
              </a:spcAft>
              <a:buClrTx/>
              <a:buSzTx/>
              <a:buFont typeface="+mj-lt"/>
              <a:buAutoNum type="arabicPeriod"/>
              <a:tabLst/>
              <a:defRPr/>
            </a:pPr>
            <a:r>
              <a:rPr kumimoji="0" lang="en-US" sz="5400" b="0" i="0" u="none" strike="noStrike" kern="1200" cap="none" spc="-150" normalizeH="0" baseline="0" noProof="0" dirty="0">
                <a:ln>
                  <a:noFill/>
                </a:ln>
                <a:solidFill>
                  <a:prstClr val="white"/>
                </a:solidFill>
                <a:effectLst/>
                <a:uLnTx/>
                <a:uFillTx/>
                <a:latin typeface="Avenir Book" panose="02000503020000020003" pitchFamily="2" charset="0"/>
                <a:ea typeface="+mn-ea"/>
                <a:cs typeface="+mn-cs"/>
              </a:rPr>
              <a:t> Every church should cultivate a heart for the kingdom by praying. </a:t>
            </a:r>
          </a:p>
          <a:p>
            <a:pPr marL="514350" marR="0" lvl="0" indent="-514350" algn="l" defTabSz="914400" rtl="0" eaLnBrk="1" fontAlgn="auto" latinLnBrk="0" hangingPunct="1">
              <a:lnSpc>
                <a:spcPct val="120000"/>
              </a:lnSpc>
              <a:spcBef>
                <a:spcPts val="1000"/>
              </a:spcBef>
              <a:spcAft>
                <a:spcPts val="0"/>
              </a:spcAft>
              <a:buClrTx/>
              <a:buSzTx/>
              <a:buFont typeface="+mj-lt"/>
              <a:buAutoNum type="arabicPeriod"/>
              <a:tabLst/>
              <a:defRPr/>
            </a:pPr>
            <a:r>
              <a:rPr kumimoji="0" lang="en-US" sz="5400" b="0" i="0" u="none" strike="noStrike" kern="1200" cap="none" spc="-150" normalizeH="0" baseline="0" noProof="0" dirty="0">
                <a:ln>
                  <a:noFill/>
                </a:ln>
                <a:solidFill>
                  <a:prstClr val="white"/>
                </a:solidFill>
                <a:effectLst/>
                <a:uLnTx/>
                <a:uFillTx/>
                <a:latin typeface="Avenir Book" panose="02000503020000020003" pitchFamily="2" charset="0"/>
                <a:ea typeface="+mn-ea"/>
                <a:cs typeface="+mn-cs"/>
              </a:rPr>
              <a:t> Every church should prioritize the kingdom by sending. </a:t>
            </a:r>
          </a:p>
          <a:p>
            <a:pPr marL="514350" marR="0" lvl="0" indent="-514350" algn="l" defTabSz="914400" rtl="0" eaLnBrk="1" fontAlgn="auto" latinLnBrk="0" hangingPunct="1">
              <a:lnSpc>
                <a:spcPct val="120000"/>
              </a:lnSpc>
              <a:spcBef>
                <a:spcPts val="1000"/>
              </a:spcBef>
              <a:spcAft>
                <a:spcPts val="0"/>
              </a:spcAft>
              <a:buClrTx/>
              <a:buSzTx/>
              <a:buFont typeface="+mj-lt"/>
              <a:buAutoNum type="arabicPeriod"/>
              <a:tabLst/>
              <a:defRPr/>
            </a:pPr>
            <a:r>
              <a:rPr kumimoji="0" lang="en-US" sz="5400" b="0" i="0" u="none" strike="noStrike" kern="1200" cap="none" spc="-150" normalizeH="0" baseline="0" noProof="0" dirty="0">
                <a:ln>
                  <a:noFill/>
                </a:ln>
                <a:solidFill>
                  <a:prstClr val="white"/>
                </a:solidFill>
                <a:effectLst/>
                <a:uLnTx/>
                <a:uFillTx/>
                <a:latin typeface="Avenir Book" panose="02000503020000020003" pitchFamily="2" charset="0"/>
                <a:ea typeface="+mn-ea"/>
                <a:cs typeface="+mn-cs"/>
              </a:rPr>
              <a:t> Every church should invest in the kingdom by giving.</a:t>
            </a:r>
          </a:p>
          <a:p>
            <a:pPr marL="0" indent="0">
              <a:lnSpc>
                <a:spcPct val="120000"/>
              </a:lnSpc>
              <a:buNone/>
            </a:pPr>
            <a:endParaRPr sz="5400" dirty="0">
              <a:latin typeface="Avenir Book" panose="02000503020000020003" pitchFamily="2" charset="0"/>
            </a:endParaRPr>
          </a:p>
        </p:txBody>
      </p:sp>
    </p:spTree>
    <p:extLst>
      <p:ext uri="{BB962C8B-B14F-4D97-AF65-F5344CB8AC3E}">
        <p14:creationId xmlns:p14="http://schemas.microsoft.com/office/powerpoint/2010/main" val="29238821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lide bullet text"/>
          <p:cNvSpPr txBox="1">
            <a:spLocks noGrp="1"/>
          </p:cNvSpPr>
          <p:nvPr>
            <p:ph type="body" idx="1"/>
          </p:nvPr>
        </p:nvSpPr>
        <p:spPr>
          <a:xfrm>
            <a:off x="1206500" y="6099764"/>
            <a:ext cx="21971000" cy="3405746"/>
          </a:xfrm>
          <a:prstGeom prst="rect">
            <a:avLst/>
          </a:prstGeom>
        </p:spPr>
        <p:txBody>
          <a:bodyPr>
            <a:normAutofit/>
          </a:bodyPr>
          <a:lstStyle/>
          <a:p>
            <a:pPr marL="0" indent="0" algn="ctr">
              <a:buNone/>
            </a:pPr>
            <a:r>
              <a:rPr lang="en-US" sz="5400" dirty="0"/>
              <a:t>When God births a church, it’s for His glory.</a:t>
            </a:r>
          </a:p>
          <a:p>
            <a:pPr marL="0" indent="0">
              <a:buNone/>
            </a:pPr>
            <a:endParaRPr lang="en-US" sz="5400" dirty="0"/>
          </a:p>
        </p:txBody>
      </p:sp>
      <p:sp>
        <p:nvSpPr>
          <p:cNvPr id="2" name="Scripture reference">
            <a:extLst>
              <a:ext uri="{FF2B5EF4-FFF2-40B4-BE49-F238E27FC236}">
                <a16:creationId xmlns:a16="http://schemas.microsoft.com/office/drawing/2014/main" id="{794FF805-FD61-066D-6E9A-F79C9075159F}"/>
              </a:ext>
            </a:extLst>
          </p:cNvPr>
          <p:cNvSpPr txBox="1">
            <a:spLocks/>
          </p:cNvSpPr>
          <p:nvPr/>
        </p:nvSpPr>
        <p:spPr>
          <a:xfrm>
            <a:off x="1206500" y="4271217"/>
            <a:ext cx="21971000" cy="19381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ormAutofit/>
          </a:bodyPr>
          <a:lstStyle>
            <a:lvl1pPr marL="0" marR="0" indent="0" algn="ctr" defTabSz="1975054" rtl="0" latinLnBrk="0">
              <a:lnSpc>
                <a:spcPct val="80000"/>
              </a:lnSpc>
              <a:spcBef>
                <a:spcPts val="0"/>
              </a:spcBef>
              <a:spcAft>
                <a:spcPts val="0"/>
              </a:spcAft>
              <a:buClrTx/>
              <a:buSzTx/>
              <a:buFontTx/>
              <a:buNone/>
              <a:tabLst/>
              <a:defRPr sz="4941" b="0" i="0" u="none" strike="noStrike" cap="all" spc="1136" baseline="0">
                <a:solidFill>
                  <a:srgbClr val="50ACDF"/>
                </a:solidFill>
                <a:uFillTx/>
                <a:latin typeface="Avenir Book"/>
                <a:ea typeface="Avenir Book"/>
                <a:cs typeface="Avenir Book"/>
                <a:sym typeface="Avenir Book"/>
              </a:defRPr>
            </a:lvl1pPr>
            <a:lvl2pPr marL="12192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2pPr>
            <a:lvl3pPr marL="18288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3pPr>
            <a:lvl4pPr marL="24384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4pPr>
            <a:lvl5pPr marL="30480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5pPr>
            <a:lvl6pPr marL="36195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6pPr>
            <a:lvl7pPr marL="42291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7pPr>
            <a:lvl8pPr marL="48387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8pPr>
            <a:lvl9pPr marL="54483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9pPr>
          </a:lstStyle>
          <a:p>
            <a:pPr marL="0" indent="0">
              <a:buFont typeface="Arial" panose="020B0604020202020204" pitchFamily="34" charset="0"/>
              <a:buNone/>
            </a:pPr>
            <a:r>
              <a:rPr lang="en-US" sz="10000" b="1" spc="-150" dirty="0">
                <a:solidFill>
                  <a:schemeClr val="bg1"/>
                </a:solidFill>
                <a:latin typeface="+mj-lt"/>
              </a:rPr>
              <a:t>Truth </a:t>
            </a:r>
            <a:r>
              <a:rPr lang="en-US" sz="10000" b="1" spc="-150" dirty="0">
                <a:solidFill>
                  <a:srgbClr val="18AEE1"/>
                </a:solidFill>
                <a:latin typeface="+mj-lt"/>
              </a:rPr>
              <a:t>#3</a:t>
            </a:r>
            <a:endParaRPr lang="en-US" sz="10000" spc="-150" dirty="0">
              <a:solidFill>
                <a:schemeClr val="bg1"/>
              </a:solidFill>
              <a:latin typeface="+mj-lt"/>
            </a:endParaRPr>
          </a:p>
        </p:txBody>
      </p:sp>
    </p:spTree>
    <p:extLst>
      <p:ext uri="{BB962C8B-B14F-4D97-AF65-F5344CB8AC3E}">
        <p14:creationId xmlns:p14="http://schemas.microsoft.com/office/powerpoint/2010/main" val="422073747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Presentation Title"/>
          <p:cNvSpPr txBox="1">
            <a:spLocks noGrp="1"/>
          </p:cNvSpPr>
          <p:nvPr>
            <p:ph type="title"/>
          </p:nvPr>
        </p:nvSpPr>
        <p:spPr>
          <a:prstGeom prst="rect">
            <a:avLst/>
          </a:prstGeom>
        </p:spPr>
        <p:txBody>
          <a:bodyPr/>
          <a:lstStyle/>
          <a:p>
            <a:r>
              <a:rPr lang="en-US" dirty="0"/>
              <a:t>Seek first the kingdom</a:t>
            </a:r>
            <a:endParaRPr dirty="0"/>
          </a:p>
        </p:txBody>
      </p:sp>
      <p:sp>
        <p:nvSpPr>
          <p:cNvPr id="156" name="First Last"/>
          <p:cNvSpPr txBox="1">
            <a:spLocks noGrp="1"/>
          </p:cNvSpPr>
          <p:nvPr>
            <p:ph type="body" idx="21"/>
          </p:nvPr>
        </p:nvSpPr>
        <p:spPr>
          <a:prstGeom prst="rect">
            <a:avLst/>
          </a:prstGeom>
        </p:spPr>
        <p:txBody>
          <a:bodyPr/>
          <a:lstStyle/>
          <a:p>
            <a:r>
              <a:rPr lang="en-US" dirty="0"/>
              <a:t>Vance Pitman</a:t>
            </a:r>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ection Title"/>
          <p:cNvSpPr txBox="1">
            <a:spLocks noGrp="1"/>
          </p:cNvSpPr>
          <p:nvPr>
            <p:ph type="title"/>
          </p:nvPr>
        </p:nvSpPr>
        <p:spPr>
          <a:prstGeom prst="rect">
            <a:avLst/>
          </a:prstGeom>
        </p:spPr>
        <p:txBody>
          <a:bodyPr/>
          <a:lstStyle/>
          <a:p>
            <a:pPr>
              <a:lnSpc>
                <a:spcPct val="100000"/>
              </a:lnSpc>
            </a:pPr>
            <a:r>
              <a:rPr lang="en-US" sz="6600" b="1" cap="none" spc="0" dirty="0">
                <a:solidFill>
                  <a:srgbClr val="18AEE1"/>
                </a:solidFill>
                <a:latin typeface="+mj-lt"/>
              </a:rPr>
              <a:t>Kingdom of God: </a:t>
            </a:r>
            <a:r>
              <a:rPr lang="en-US" sz="6600" b="1" cap="none" spc="0" dirty="0">
                <a:solidFill>
                  <a:schemeClr val="bg1"/>
                </a:solidFill>
                <a:latin typeface="Avenir Book" panose="02000503020000020003" pitchFamily="2" charset="0"/>
              </a:rPr>
              <a:t>God’s sovereign activity in the world, resulting in people being in right relationship with Himself</a:t>
            </a:r>
            <a:br>
              <a:rPr lang="en-US" sz="6600" cap="none" spc="0" dirty="0">
                <a:solidFill>
                  <a:schemeClr val="bg1"/>
                </a:solidFill>
                <a:latin typeface="+mj-lt"/>
              </a:rPr>
            </a:br>
            <a:endParaRPr lang="en-US" cap="none" spc="0" dirty="0">
              <a:solidFill>
                <a:schemeClr val="bg1"/>
              </a:solidFill>
              <a:latin typeface="+mj-lt"/>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cripture text"/>
          <p:cNvSpPr txBox="1">
            <a:spLocks noGrp="1"/>
          </p:cNvSpPr>
          <p:nvPr>
            <p:ph type="body" sz="half" idx="1"/>
          </p:nvPr>
        </p:nvSpPr>
        <p:spPr>
          <a:prstGeom prst="rect">
            <a:avLst/>
          </a:prstGeom>
        </p:spPr>
        <p:txBody>
          <a:bodyPr/>
          <a:lstStyle/>
          <a:p>
            <a:r>
              <a:rPr lang="en-US" sz="5400" dirty="0"/>
              <a:t>And they sang a new song, saying, “Worthy are you to take the scroll and to open its seals, for you were slain, and by your blood you ransomed people for God from every tribe and language and people and nation, and you have made them a kingdom and priests to our God, and they shall reign on the earth.”</a:t>
            </a:r>
          </a:p>
          <a:p>
            <a:endParaRPr dirty="0"/>
          </a:p>
        </p:txBody>
      </p:sp>
      <p:sp>
        <p:nvSpPr>
          <p:cNvPr id="161" name="Scripture reference"/>
          <p:cNvSpPr txBox="1">
            <a:spLocks noGrp="1"/>
          </p:cNvSpPr>
          <p:nvPr>
            <p:ph type="body" idx="21"/>
          </p:nvPr>
        </p:nvSpPr>
        <p:spPr>
          <a:prstGeom prst="rect">
            <a:avLst/>
          </a:prstGeom>
        </p:spPr>
        <p:txBody>
          <a:bodyPr>
            <a:normAutofit/>
          </a:bodyPr>
          <a:lstStyle/>
          <a:p>
            <a:r>
              <a:rPr lang="en-US" sz="5400" dirty="0"/>
              <a:t>REVELATION 5:9-10</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2EA950-3EC7-9117-AE89-C2C7B3302ACF}"/>
              </a:ext>
            </a:extLst>
          </p:cNvPr>
          <p:cNvSpPr>
            <a:spLocks noGrp="1"/>
          </p:cNvSpPr>
          <p:nvPr>
            <p:ph type="body" sz="half" idx="1"/>
          </p:nvPr>
        </p:nvSpPr>
        <p:spPr>
          <a:xfrm>
            <a:off x="1482208" y="5012276"/>
            <a:ext cx="21419584" cy="4652246"/>
          </a:xfrm>
        </p:spPr>
        <p:txBody>
          <a:bodyPr/>
          <a:lstStyle/>
          <a:p>
            <a:r>
              <a:rPr lang="en-US" sz="5400" dirty="0"/>
              <a:t>He presented himself alive to them after his suffering by many proofs, appearing to them during forty days and speaking about the kingdom of God.</a:t>
            </a:r>
          </a:p>
          <a:p>
            <a:endParaRPr lang="en-US" dirty="0"/>
          </a:p>
        </p:txBody>
      </p:sp>
      <p:sp>
        <p:nvSpPr>
          <p:cNvPr id="3" name="Text Placeholder 2">
            <a:extLst>
              <a:ext uri="{FF2B5EF4-FFF2-40B4-BE49-F238E27FC236}">
                <a16:creationId xmlns:a16="http://schemas.microsoft.com/office/drawing/2014/main" id="{E74CCA61-2D06-C089-22E4-7A47373CFCA3}"/>
              </a:ext>
            </a:extLst>
          </p:cNvPr>
          <p:cNvSpPr>
            <a:spLocks noGrp="1"/>
          </p:cNvSpPr>
          <p:nvPr>
            <p:ph type="body" sz="quarter" idx="21"/>
          </p:nvPr>
        </p:nvSpPr>
        <p:spPr/>
        <p:txBody>
          <a:bodyPr/>
          <a:lstStyle/>
          <a:p>
            <a:r>
              <a:rPr lang="en-US" sz="5400" dirty="0"/>
              <a:t>ACTS 1:3</a:t>
            </a:r>
          </a:p>
          <a:p>
            <a:endParaRPr lang="en-US" dirty="0"/>
          </a:p>
        </p:txBody>
      </p:sp>
    </p:spTree>
    <p:extLst>
      <p:ext uri="{BB962C8B-B14F-4D97-AF65-F5344CB8AC3E}">
        <p14:creationId xmlns:p14="http://schemas.microsoft.com/office/powerpoint/2010/main" val="236858242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0FDD7F-11B1-3D88-D91B-F4260594EE4C}"/>
              </a:ext>
            </a:extLst>
          </p:cNvPr>
          <p:cNvSpPr>
            <a:spLocks noGrp="1"/>
          </p:cNvSpPr>
          <p:nvPr>
            <p:ph type="body" sz="half" idx="1"/>
          </p:nvPr>
        </p:nvSpPr>
        <p:spPr/>
        <p:txBody>
          <a:bodyPr/>
          <a:lstStyle/>
          <a:p>
            <a:r>
              <a:rPr lang="en-US" sz="5400" dirty="0"/>
              <a:t>He lived there two whole years at his own expense, and welcomed all who came to him, proclaiming the kingdom of God…</a:t>
            </a:r>
          </a:p>
          <a:p>
            <a:endParaRPr lang="en-US" dirty="0"/>
          </a:p>
        </p:txBody>
      </p:sp>
      <p:sp>
        <p:nvSpPr>
          <p:cNvPr id="3" name="Text Placeholder 2">
            <a:extLst>
              <a:ext uri="{FF2B5EF4-FFF2-40B4-BE49-F238E27FC236}">
                <a16:creationId xmlns:a16="http://schemas.microsoft.com/office/drawing/2014/main" id="{4A137C5D-82A4-4445-BE50-ECF17AFA5390}"/>
              </a:ext>
            </a:extLst>
          </p:cNvPr>
          <p:cNvSpPr>
            <a:spLocks noGrp="1"/>
          </p:cNvSpPr>
          <p:nvPr>
            <p:ph type="body" sz="quarter" idx="21"/>
          </p:nvPr>
        </p:nvSpPr>
        <p:spPr/>
        <p:txBody>
          <a:bodyPr/>
          <a:lstStyle/>
          <a:p>
            <a:r>
              <a:rPr lang="en-US" sz="5400" dirty="0"/>
              <a:t>ACTS 28:30-31</a:t>
            </a:r>
          </a:p>
          <a:p>
            <a:endParaRPr lang="en-US" dirty="0"/>
          </a:p>
        </p:txBody>
      </p:sp>
    </p:spTree>
    <p:extLst>
      <p:ext uri="{BB962C8B-B14F-4D97-AF65-F5344CB8AC3E}">
        <p14:creationId xmlns:p14="http://schemas.microsoft.com/office/powerpoint/2010/main" val="42773527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FC1574-1141-85CC-894D-9B4724EBC41D}"/>
              </a:ext>
            </a:extLst>
          </p:cNvPr>
          <p:cNvSpPr>
            <a:spLocks noGrp="1"/>
          </p:cNvSpPr>
          <p:nvPr>
            <p:ph type="body" sz="half" idx="1"/>
          </p:nvPr>
        </p:nvSpPr>
        <p:spPr/>
        <p:txBody>
          <a:bodyPr/>
          <a:lstStyle/>
          <a:p>
            <a:r>
              <a:rPr lang="en-US" sz="5400" dirty="0"/>
              <a:t>And you Philippians yourselves know that in the beginning of the gospel, when I left Macedonia, no church entered into partnership with me in giving and receiving, except you only. Even in Thessalonica you sent me help for my needs once and again. Not that I seek the gift, but I seek the fruit that increases to your credit.</a:t>
            </a:r>
          </a:p>
          <a:p>
            <a:endParaRPr lang="en-US" dirty="0"/>
          </a:p>
        </p:txBody>
      </p:sp>
      <p:sp>
        <p:nvSpPr>
          <p:cNvPr id="3" name="Text Placeholder 2">
            <a:extLst>
              <a:ext uri="{FF2B5EF4-FFF2-40B4-BE49-F238E27FC236}">
                <a16:creationId xmlns:a16="http://schemas.microsoft.com/office/drawing/2014/main" id="{B4DC36B3-AAC1-623C-46FE-6A2547D281C9}"/>
              </a:ext>
            </a:extLst>
          </p:cNvPr>
          <p:cNvSpPr>
            <a:spLocks noGrp="1"/>
          </p:cNvSpPr>
          <p:nvPr>
            <p:ph type="body" sz="quarter" idx="21"/>
          </p:nvPr>
        </p:nvSpPr>
        <p:spPr/>
        <p:txBody>
          <a:bodyPr/>
          <a:lstStyle/>
          <a:p>
            <a:r>
              <a:rPr lang="en-US" sz="5400" dirty="0"/>
              <a:t>PHILIPPIANS 4:15-17</a:t>
            </a:r>
          </a:p>
          <a:p>
            <a:endParaRPr lang="en-US" dirty="0"/>
          </a:p>
        </p:txBody>
      </p:sp>
    </p:spTree>
    <p:extLst>
      <p:ext uri="{BB962C8B-B14F-4D97-AF65-F5344CB8AC3E}">
        <p14:creationId xmlns:p14="http://schemas.microsoft.com/office/powerpoint/2010/main" val="188349186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D5869F-9078-0889-DFF6-BF919A58CDCE}"/>
              </a:ext>
            </a:extLst>
          </p:cNvPr>
          <p:cNvSpPr>
            <a:spLocks noGrp="1"/>
          </p:cNvSpPr>
          <p:nvPr>
            <p:ph type="body" sz="half" idx="1"/>
          </p:nvPr>
        </p:nvSpPr>
        <p:spPr/>
        <p:txBody>
          <a:bodyPr/>
          <a:lstStyle/>
          <a:p>
            <a:r>
              <a:rPr lang="en-US" sz="5400" dirty="0"/>
              <a:t>I have received full payment, and more. I am well supplied, having received from Epaphroditus the gifts you sent, a fragrant offering, a sacrifice acceptable and pleasing to God. And my God will supply every need of yours according to his riches in glory in Christ Jesus. To our God and Father be glory forever and ever. Amen.</a:t>
            </a:r>
          </a:p>
          <a:p>
            <a:endParaRPr lang="en-US" dirty="0"/>
          </a:p>
        </p:txBody>
      </p:sp>
      <p:sp>
        <p:nvSpPr>
          <p:cNvPr id="3" name="Text Placeholder 2">
            <a:extLst>
              <a:ext uri="{FF2B5EF4-FFF2-40B4-BE49-F238E27FC236}">
                <a16:creationId xmlns:a16="http://schemas.microsoft.com/office/drawing/2014/main" id="{65C33657-30C1-5917-2AD6-DDEAB63063DC}"/>
              </a:ext>
            </a:extLst>
          </p:cNvPr>
          <p:cNvSpPr>
            <a:spLocks noGrp="1"/>
          </p:cNvSpPr>
          <p:nvPr>
            <p:ph type="body" sz="quarter" idx="21"/>
          </p:nvPr>
        </p:nvSpPr>
        <p:spPr/>
        <p:txBody>
          <a:bodyPr>
            <a:normAutofit/>
          </a:bodyPr>
          <a:lstStyle/>
          <a:p>
            <a:r>
              <a:rPr lang="en-US" sz="5400" dirty="0"/>
              <a:t>PHILIPPIANS 4:18-20</a:t>
            </a:r>
          </a:p>
          <a:p>
            <a:endParaRPr lang="en-US" sz="5400" dirty="0"/>
          </a:p>
        </p:txBody>
      </p:sp>
    </p:spTree>
    <p:extLst>
      <p:ext uri="{BB962C8B-B14F-4D97-AF65-F5344CB8AC3E}">
        <p14:creationId xmlns:p14="http://schemas.microsoft.com/office/powerpoint/2010/main" val="99803191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lide bullet text"/>
          <p:cNvSpPr txBox="1">
            <a:spLocks noGrp="1"/>
          </p:cNvSpPr>
          <p:nvPr>
            <p:ph type="body" idx="1"/>
          </p:nvPr>
        </p:nvSpPr>
        <p:spPr>
          <a:xfrm>
            <a:off x="1206500" y="6099764"/>
            <a:ext cx="21971000" cy="3405746"/>
          </a:xfrm>
          <a:prstGeom prst="rect">
            <a:avLst/>
          </a:prstGeom>
        </p:spPr>
        <p:txBody>
          <a:bodyPr>
            <a:normAutofit/>
          </a:bodyPr>
          <a:lstStyle/>
          <a:p>
            <a:pPr marL="0" indent="0" algn="ctr">
              <a:buNone/>
            </a:pPr>
            <a:r>
              <a:rPr lang="en-US" sz="5400" dirty="0"/>
              <a:t>When God births a church, it’s always about something bigger.</a:t>
            </a:r>
          </a:p>
          <a:p>
            <a:pPr marL="0" indent="0">
              <a:buNone/>
            </a:pPr>
            <a:endParaRPr lang="en-US" sz="5400" dirty="0"/>
          </a:p>
        </p:txBody>
      </p:sp>
      <p:sp>
        <p:nvSpPr>
          <p:cNvPr id="2" name="Scripture reference">
            <a:extLst>
              <a:ext uri="{FF2B5EF4-FFF2-40B4-BE49-F238E27FC236}">
                <a16:creationId xmlns:a16="http://schemas.microsoft.com/office/drawing/2014/main" id="{794FF805-FD61-066D-6E9A-F79C9075159F}"/>
              </a:ext>
            </a:extLst>
          </p:cNvPr>
          <p:cNvSpPr txBox="1">
            <a:spLocks/>
          </p:cNvSpPr>
          <p:nvPr/>
        </p:nvSpPr>
        <p:spPr>
          <a:xfrm>
            <a:off x="1206500" y="4271217"/>
            <a:ext cx="21971000" cy="19381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ormAutofit/>
          </a:bodyPr>
          <a:lstStyle>
            <a:lvl1pPr marL="0" marR="0" indent="0" algn="ctr" defTabSz="1975054" rtl="0" latinLnBrk="0">
              <a:lnSpc>
                <a:spcPct val="80000"/>
              </a:lnSpc>
              <a:spcBef>
                <a:spcPts val="0"/>
              </a:spcBef>
              <a:spcAft>
                <a:spcPts val="0"/>
              </a:spcAft>
              <a:buClrTx/>
              <a:buSzTx/>
              <a:buFontTx/>
              <a:buNone/>
              <a:tabLst/>
              <a:defRPr sz="4941" b="0" i="0" u="none" strike="noStrike" cap="all" spc="1136" baseline="0">
                <a:solidFill>
                  <a:srgbClr val="50ACDF"/>
                </a:solidFill>
                <a:uFillTx/>
                <a:latin typeface="Avenir Book"/>
                <a:ea typeface="Avenir Book"/>
                <a:cs typeface="Avenir Book"/>
                <a:sym typeface="Avenir Book"/>
              </a:defRPr>
            </a:lvl1pPr>
            <a:lvl2pPr marL="12192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2pPr>
            <a:lvl3pPr marL="18288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3pPr>
            <a:lvl4pPr marL="24384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4pPr>
            <a:lvl5pPr marL="30480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5pPr>
            <a:lvl6pPr marL="36195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6pPr>
            <a:lvl7pPr marL="42291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7pPr>
            <a:lvl8pPr marL="48387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8pPr>
            <a:lvl9pPr marL="54483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9pPr>
          </a:lstStyle>
          <a:p>
            <a:pPr marL="0" indent="0">
              <a:buFont typeface="Arial" panose="020B0604020202020204" pitchFamily="34" charset="0"/>
              <a:buNone/>
            </a:pPr>
            <a:r>
              <a:rPr lang="en-US" sz="10000" b="1" spc="-150" dirty="0">
                <a:solidFill>
                  <a:schemeClr val="bg1"/>
                </a:solidFill>
                <a:latin typeface="+mj-lt"/>
              </a:rPr>
              <a:t>Truth </a:t>
            </a:r>
            <a:r>
              <a:rPr lang="en-US" sz="10000" b="1" spc="-150" dirty="0">
                <a:solidFill>
                  <a:srgbClr val="18AEE1"/>
                </a:solidFill>
                <a:latin typeface="+mj-lt"/>
              </a:rPr>
              <a:t>#1</a:t>
            </a:r>
            <a:endParaRPr lang="en-US" sz="10000" spc="-150" dirty="0">
              <a:solidFill>
                <a:schemeClr val="bg1"/>
              </a:solidFill>
              <a:latin typeface="+mj-lt"/>
            </a:endParaRP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FFFFFF"/>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Avenir Black"/>
        <a:ea typeface="Avenir Black"/>
        <a:cs typeface="Avenir Black"/>
      </a:majorFont>
      <a:minorFont>
        <a:latin typeface="Avenir Black"/>
        <a:ea typeface="Avenir Black"/>
        <a:cs typeface="Avenir Black"/>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Avenir Black"/>
        <a:ea typeface="Avenir Black"/>
        <a:cs typeface="Avenir Black"/>
      </a:majorFont>
      <a:minorFont>
        <a:latin typeface="Avenir Black"/>
        <a:ea typeface="Avenir Black"/>
        <a:cs typeface="Avenir Black"/>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005DDE3ED0F148850BE0EF286FFFE0" ma:contentTypeVersion="15" ma:contentTypeDescription="Create a new document." ma:contentTypeScope="" ma:versionID="bacb2b678ce1a6fafd1c313921dddfc3">
  <xsd:schema xmlns:xsd="http://www.w3.org/2001/XMLSchema" xmlns:xs="http://www.w3.org/2001/XMLSchema" xmlns:p="http://schemas.microsoft.com/office/2006/metadata/properties" xmlns:ns2="b7b18062-71ef-4bc8-8573-60184d635236" xmlns:ns3="437cb193-19da-4ead-aad1-c13397854c5a" targetNamespace="http://schemas.microsoft.com/office/2006/metadata/properties" ma:root="true" ma:fieldsID="3bc7435cf6059a573583853161ca148d" ns2:_="" ns3:_="">
    <xsd:import namespace="b7b18062-71ef-4bc8-8573-60184d635236"/>
    <xsd:import namespace="437cb193-19da-4ead-aad1-c13397854c5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b18062-71ef-4bc8-8573-60184d6352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eeece08-28a2-4362-890a-528230c06bd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37cb193-19da-4ead-aad1-c13397854c5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a5af6a0-c87b-4987-a295-a439eef85836}" ma:internalName="TaxCatchAll" ma:showField="CatchAllData" ma:web="437cb193-19da-4ead-aad1-c13397854c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7b18062-71ef-4bc8-8573-60184d635236">
      <Terms xmlns="http://schemas.microsoft.com/office/infopath/2007/PartnerControls"/>
    </lcf76f155ced4ddcb4097134ff3c332f>
    <TaxCatchAll xmlns="437cb193-19da-4ead-aad1-c13397854c5a" xsi:nil="true"/>
  </documentManagement>
</p:properties>
</file>

<file path=customXml/itemProps1.xml><?xml version="1.0" encoding="utf-8"?>
<ds:datastoreItem xmlns:ds="http://schemas.openxmlformats.org/officeDocument/2006/customXml" ds:itemID="{F7F1191E-3086-4D4C-B97F-86C6EECEF623}">
  <ds:schemaRefs>
    <ds:schemaRef ds:uri="http://schemas.microsoft.com/sharepoint/v3/contenttype/forms"/>
  </ds:schemaRefs>
</ds:datastoreItem>
</file>

<file path=customXml/itemProps2.xml><?xml version="1.0" encoding="utf-8"?>
<ds:datastoreItem xmlns:ds="http://schemas.openxmlformats.org/officeDocument/2006/customXml" ds:itemID="{D3EE95FD-72F8-4DA6-BC3E-C4E9C3D393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b18062-71ef-4bc8-8573-60184d635236"/>
    <ds:schemaRef ds:uri="437cb193-19da-4ead-aad1-c13397854c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29C1F2-23B9-4CCE-AC06-7FCF6B3C26DE}">
  <ds:schemaRefs>
    <ds:schemaRef ds:uri="http://schemas.microsoft.com/office/2006/metadata/properties"/>
    <ds:schemaRef ds:uri="http://schemas.microsoft.com/office/infopath/2007/PartnerControls"/>
    <ds:schemaRef ds:uri="b7b18062-71ef-4bc8-8573-60184d635236"/>
    <ds:schemaRef ds:uri="437cb193-19da-4ead-aad1-c13397854c5a"/>
  </ds:schemaRefs>
</ds:datastoreItem>
</file>

<file path=docProps/app.xml><?xml version="1.0" encoding="utf-8"?>
<Properties xmlns="http://schemas.openxmlformats.org/officeDocument/2006/extended-properties" xmlns:vt="http://schemas.openxmlformats.org/officeDocument/2006/docPropsVTypes">
  <TotalTime>71</TotalTime>
  <Words>438</Words>
  <Application>Microsoft Macintosh PowerPoint</Application>
  <PresentationFormat>Custom</PresentationFormat>
  <Paragraphs>27</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Avenir Black</vt:lpstr>
      <vt:lpstr>Avenir Book</vt:lpstr>
      <vt:lpstr>Helvetica Neue</vt:lpstr>
      <vt:lpstr>MontserratRoman-Medium</vt:lpstr>
      <vt:lpstr>21_BasicWhite</vt:lpstr>
      <vt:lpstr>PowerPoint Presentation</vt:lpstr>
      <vt:lpstr>Seek first the kingdom</vt:lpstr>
      <vt:lpstr>Kingdom of God: God’s sovereign activity in the world, resulting in people being in right relationship with Himself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Puckett, Donna</dc:creator>
  <cp:lastModifiedBy>Lyons, Meredith</cp:lastModifiedBy>
  <cp:revision>4</cp:revision>
  <dcterms:modified xsi:type="dcterms:W3CDTF">2024-04-10T15:14:51Z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0x01010098005DDE3ED0F148850BE0EF286FFFE0</vt:lpwstr>
  </property>
</Properties>
</file>