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70" r:id="rId5"/>
    <p:sldId id="257" r:id="rId6"/>
    <p:sldId id="259" r:id="rId7"/>
    <p:sldId id="264" r:id="rId8"/>
    <p:sldId id="265" r:id="rId9"/>
    <p:sldId id="266" r:id="rId10"/>
    <p:sldId id="287" r:id="rId11"/>
    <p:sldId id="288" r:id="rId12"/>
    <p:sldId id="289" r:id="rId13"/>
    <p:sldId id="290" r:id="rId14"/>
    <p:sldId id="260" r:id="rId15"/>
    <p:sldId id="263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1pPr>
    <a:lvl2pPr marL="0" marR="0" indent="457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2pPr>
    <a:lvl3pPr marL="0" marR="0" indent="914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3pPr>
    <a:lvl4pPr marL="0" marR="0" indent="1371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4pPr>
    <a:lvl5pPr marL="0" marR="0" indent="18288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5pPr>
    <a:lvl6pPr marL="0" marR="0" indent="22860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6pPr>
    <a:lvl7pPr marL="0" marR="0" indent="2743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7pPr>
    <a:lvl8pPr marL="0" marR="0" indent="3200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8pPr>
    <a:lvl9pPr marL="0" marR="0" indent="3657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76A2F-3BD5-4914-AD73-7DC2C30504EA}" v="1" dt="2023-03-03T13:05:09.873"/>
    <p1510:client id="{B7940BB2-ACB6-4E6A-983E-CB94958C6B7F}" v="25" dt="2023-06-14T14:46:51.31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 snapToGrid="0">
      <p:cViewPr varScale="1">
        <p:scale>
          <a:sx n="60" d="100"/>
          <a:sy n="60" d="100"/>
        </p:scale>
        <p:origin x="9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na Puckett" userId="2063506a-0369-4fa7-b3ec-9152aef97d7c" providerId="ADAL" clId="{76B76A2F-3BD5-4914-AD73-7DC2C30504EA}"/>
    <pc:docChg chg="undo custSel addSld delSld modSld sldOrd">
      <pc:chgData name="Donna Puckett" userId="2063506a-0369-4fa7-b3ec-9152aef97d7c" providerId="ADAL" clId="{76B76A2F-3BD5-4914-AD73-7DC2C30504EA}" dt="2023-03-03T14:27:56.662" v="203" actId="20577"/>
      <pc:docMkLst>
        <pc:docMk/>
      </pc:docMkLst>
      <pc:sldChg chg="modSp mod">
        <pc:chgData name="Donna Puckett" userId="2063506a-0369-4fa7-b3ec-9152aef97d7c" providerId="ADAL" clId="{76B76A2F-3BD5-4914-AD73-7DC2C30504EA}" dt="2023-03-03T14:27:56.662" v="203" actId="20577"/>
        <pc:sldMkLst>
          <pc:docMk/>
          <pc:sldMk cId="0" sldId="257"/>
        </pc:sldMkLst>
        <pc:spChg chg="mod">
          <ac:chgData name="Donna Puckett" userId="2063506a-0369-4fa7-b3ec-9152aef97d7c" providerId="ADAL" clId="{76B76A2F-3BD5-4914-AD73-7DC2C30504EA}" dt="2023-03-03T13:01:12.604" v="16" actId="20577"/>
          <ac:spMkLst>
            <pc:docMk/>
            <pc:sldMk cId="0" sldId="257"/>
            <ac:spMk id="155" creationId="{00000000-0000-0000-0000-000000000000}"/>
          </ac:spMkLst>
        </pc:spChg>
        <pc:spChg chg="mod">
          <ac:chgData name="Donna Puckett" userId="2063506a-0369-4fa7-b3ec-9152aef97d7c" providerId="ADAL" clId="{76B76A2F-3BD5-4914-AD73-7DC2C30504EA}" dt="2023-03-03T14:27:56.662" v="203" actId="20577"/>
          <ac:spMkLst>
            <pc:docMk/>
            <pc:sldMk cId="0" sldId="257"/>
            <ac:spMk id="156" creationId="{00000000-0000-0000-0000-000000000000}"/>
          </ac:spMkLst>
        </pc:spChg>
      </pc:sldChg>
      <pc:sldChg chg="del">
        <pc:chgData name="Donna Puckett" userId="2063506a-0369-4fa7-b3ec-9152aef97d7c" providerId="ADAL" clId="{76B76A2F-3BD5-4914-AD73-7DC2C30504EA}" dt="2023-03-03T13:02:10.057" v="42" actId="2696"/>
        <pc:sldMkLst>
          <pc:docMk/>
          <pc:sldMk cId="0" sldId="258"/>
        </pc:sldMkLst>
      </pc:sldChg>
      <pc:sldChg chg="modSp mod">
        <pc:chgData name="Donna Puckett" userId="2063506a-0369-4fa7-b3ec-9152aef97d7c" providerId="ADAL" clId="{76B76A2F-3BD5-4914-AD73-7DC2C30504EA}" dt="2023-03-03T13:02:52.528" v="65"/>
        <pc:sldMkLst>
          <pc:docMk/>
          <pc:sldMk cId="0" sldId="259"/>
        </pc:sldMkLst>
        <pc:spChg chg="mod">
          <ac:chgData name="Donna Puckett" userId="2063506a-0369-4fa7-b3ec-9152aef97d7c" providerId="ADAL" clId="{76B76A2F-3BD5-4914-AD73-7DC2C30504EA}" dt="2023-03-03T13:02:52.528" v="65"/>
          <ac:spMkLst>
            <pc:docMk/>
            <pc:sldMk cId="0" sldId="259"/>
            <ac:spMk id="160" creationId="{00000000-0000-0000-0000-000000000000}"/>
          </ac:spMkLst>
        </pc:spChg>
        <pc:spChg chg="mod">
          <ac:chgData name="Donna Puckett" userId="2063506a-0369-4fa7-b3ec-9152aef97d7c" providerId="ADAL" clId="{76B76A2F-3BD5-4914-AD73-7DC2C30504EA}" dt="2023-03-03T13:02:39.560" v="64" actId="27636"/>
          <ac:spMkLst>
            <pc:docMk/>
            <pc:sldMk cId="0" sldId="259"/>
            <ac:spMk id="161" creationId="{00000000-0000-0000-0000-000000000000}"/>
          </ac:spMkLst>
        </pc:spChg>
      </pc:sldChg>
      <pc:sldChg chg="addSp delSp modSp mod">
        <pc:chgData name="Donna Puckett" userId="2063506a-0369-4fa7-b3ec-9152aef97d7c" providerId="ADAL" clId="{76B76A2F-3BD5-4914-AD73-7DC2C30504EA}" dt="2023-03-03T14:24:24.051" v="195" actId="5793"/>
        <pc:sldMkLst>
          <pc:docMk/>
          <pc:sldMk cId="0" sldId="260"/>
        </pc:sldMkLst>
        <pc:spChg chg="mod">
          <ac:chgData name="Donna Puckett" userId="2063506a-0369-4fa7-b3ec-9152aef97d7c" providerId="ADAL" clId="{76B76A2F-3BD5-4914-AD73-7DC2C30504EA}" dt="2023-03-03T13:15:12.347" v="184"/>
          <ac:spMkLst>
            <pc:docMk/>
            <pc:sldMk cId="0" sldId="260"/>
            <ac:spMk id="163" creationId="{00000000-0000-0000-0000-000000000000}"/>
          </ac:spMkLst>
        </pc:spChg>
        <pc:spChg chg="add del">
          <ac:chgData name="Donna Puckett" userId="2063506a-0369-4fa7-b3ec-9152aef97d7c" providerId="ADAL" clId="{76B76A2F-3BD5-4914-AD73-7DC2C30504EA}" dt="2023-03-03T13:15:18.751" v="185" actId="478"/>
          <ac:spMkLst>
            <pc:docMk/>
            <pc:sldMk cId="0" sldId="260"/>
            <ac:spMk id="164" creationId="{00000000-0000-0000-0000-000000000000}"/>
          </ac:spMkLst>
        </pc:spChg>
        <pc:spChg chg="mod">
          <ac:chgData name="Donna Puckett" userId="2063506a-0369-4fa7-b3ec-9152aef97d7c" providerId="ADAL" clId="{76B76A2F-3BD5-4914-AD73-7DC2C30504EA}" dt="2023-03-03T14:24:24.051" v="195" actId="5793"/>
          <ac:spMkLst>
            <pc:docMk/>
            <pc:sldMk cId="0" sldId="260"/>
            <ac:spMk id="165" creationId="{00000000-0000-0000-0000-000000000000}"/>
          </ac:spMkLst>
        </pc:spChg>
      </pc:sldChg>
      <pc:sldChg chg="del">
        <pc:chgData name="Donna Puckett" userId="2063506a-0369-4fa7-b3ec-9152aef97d7c" providerId="ADAL" clId="{76B76A2F-3BD5-4914-AD73-7DC2C30504EA}" dt="2023-03-03T13:15:50.038" v="188" actId="2696"/>
        <pc:sldMkLst>
          <pc:docMk/>
          <pc:sldMk cId="0" sldId="261"/>
        </pc:sldMkLst>
      </pc:sldChg>
      <pc:sldChg chg="modSp mod ord">
        <pc:chgData name="Donna Puckett" userId="2063506a-0369-4fa7-b3ec-9152aef97d7c" providerId="ADAL" clId="{76B76A2F-3BD5-4914-AD73-7DC2C30504EA}" dt="2023-03-03T13:13:15.101" v="174"/>
        <pc:sldMkLst>
          <pc:docMk/>
          <pc:sldMk cId="0" sldId="262"/>
        </pc:sldMkLst>
        <pc:spChg chg="mod">
          <ac:chgData name="Donna Puckett" userId="2063506a-0369-4fa7-b3ec-9152aef97d7c" providerId="ADAL" clId="{76B76A2F-3BD5-4914-AD73-7DC2C30504EA}" dt="2023-03-03T13:13:15.101" v="174"/>
          <ac:spMkLst>
            <pc:docMk/>
            <pc:sldMk cId="0" sldId="262"/>
            <ac:spMk id="169" creationId="{00000000-0000-0000-0000-000000000000}"/>
          </ac:spMkLst>
        </pc:spChg>
      </pc:sldChg>
      <pc:sldChg chg="delSp modSp mod">
        <pc:chgData name="Donna Puckett" userId="2063506a-0369-4fa7-b3ec-9152aef97d7c" providerId="ADAL" clId="{76B76A2F-3BD5-4914-AD73-7DC2C30504EA}" dt="2023-03-03T13:16:11.585" v="190" actId="478"/>
        <pc:sldMkLst>
          <pc:docMk/>
          <pc:sldMk cId="0" sldId="263"/>
        </pc:sldMkLst>
        <pc:spChg chg="mod">
          <ac:chgData name="Donna Puckett" userId="2063506a-0369-4fa7-b3ec-9152aef97d7c" providerId="ADAL" clId="{76B76A2F-3BD5-4914-AD73-7DC2C30504EA}" dt="2023-03-03T13:16:06.622" v="189"/>
          <ac:spMkLst>
            <pc:docMk/>
            <pc:sldMk cId="0" sldId="263"/>
            <ac:spMk id="171" creationId="{00000000-0000-0000-0000-000000000000}"/>
          </ac:spMkLst>
        </pc:spChg>
        <pc:spChg chg="del">
          <ac:chgData name="Donna Puckett" userId="2063506a-0369-4fa7-b3ec-9152aef97d7c" providerId="ADAL" clId="{76B76A2F-3BD5-4914-AD73-7DC2C30504EA}" dt="2023-03-03T13:16:11.585" v="190" actId="478"/>
          <ac:spMkLst>
            <pc:docMk/>
            <pc:sldMk cId="0" sldId="263"/>
            <ac:spMk id="172" creationId="{00000000-0000-0000-0000-000000000000}"/>
          </ac:spMkLst>
        </pc:spChg>
      </pc:sldChg>
      <pc:sldChg chg="addSp modSp add mod">
        <pc:chgData name="Donna Puckett" userId="2063506a-0369-4fa7-b3ec-9152aef97d7c" providerId="ADAL" clId="{76B76A2F-3BD5-4914-AD73-7DC2C30504EA}" dt="2023-03-03T13:08:29.191" v="119" actId="20577"/>
        <pc:sldMkLst>
          <pc:docMk/>
          <pc:sldMk cId="775608164" sldId="264"/>
        </pc:sldMkLst>
        <pc:spChg chg="add mod">
          <ac:chgData name="Donna Puckett" userId="2063506a-0369-4fa7-b3ec-9152aef97d7c" providerId="ADAL" clId="{76B76A2F-3BD5-4914-AD73-7DC2C30504EA}" dt="2023-03-03T13:05:24.288" v="89" actId="20577"/>
          <ac:spMkLst>
            <pc:docMk/>
            <pc:sldMk cId="775608164" sldId="264"/>
            <ac:spMk id="2" creationId="{0247AFA8-6350-BF14-98D1-8AA34B1877A4}"/>
          </ac:spMkLst>
        </pc:spChg>
        <pc:spChg chg="add mod">
          <ac:chgData name="Donna Puckett" userId="2063506a-0369-4fa7-b3ec-9152aef97d7c" providerId="ADAL" clId="{76B76A2F-3BD5-4914-AD73-7DC2C30504EA}" dt="2023-03-03T13:07:26.727" v="96" actId="2711"/>
          <ac:spMkLst>
            <pc:docMk/>
            <pc:sldMk cId="775608164" sldId="264"/>
            <ac:spMk id="4" creationId="{7BAD868A-67AC-CACF-CACF-8DA05DA63C02}"/>
          </ac:spMkLst>
        </pc:spChg>
        <pc:spChg chg="mod">
          <ac:chgData name="Donna Puckett" userId="2063506a-0369-4fa7-b3ec-9152aef97d7c" providerId="ADAL" clId="{76B76A2F-3BD5-4914-AD73-7DC2C30504EA}" dt="2023-03-03T13:08:29.191" v="119" actId="20577"/>
          <ac:spMkLst>
            <pc:docMk/>
            <pc:sldMk cId="775608164" sldId="264"/>
            <ac:spMk id="160" creationId="{00000000-0000-0000-0000-000000000000}"/>
          </ac:spMkLst>
        </pc:spChg>
        <pc:spChg chg="mod">
          <ac:chgData name="Donna Puckett" userId="2063506a-0369-4fa7-b3ec-9152aef97d7c" providerId="ADAL" clId="{76B76A2F-3BD5-4914-AD73-7DC2C30504EA}" dt="2023-03-03T13:07:47.847" v="110"/>
          <ac:spMkLst>
            <pc:docMk/>
            <pc:sldMk cId="775608164" sldId="264"/>
            <ac:spMk id="161" creationId="{00000000-0000-0000-0000-000000000000}"/>
          </ac:spMkLst>
        </pc:spChg>
      </pc:sldChg>
      <pc:sldChg chg="modSp add mod">
        <pc:chgData name="Donna Puckett" userId="2063506a-0369-4fa7-b3ec-9152aef97d7c" providerId="ADAL" clId="{76B76A2F-3BD5-4914-AD73-7DC2C30504EA}" dt="2023-03-03T14:21:32.026" v="192" actId="313"/>
        <pc:sldMkLst>
          <pc:docMk/>
          <pc:sldMk cId="1454109037" sldId="265"/>
        </pc:sldMkLst>
        <pc:spChg chg="mod">
          <ac:chgData name="Donna Puckett" userId="2063506a-0369-4fa7-b3ec-9152aef97d7c" providerId="ADAL" clId="{76B76A2F-3BD5-4914-AD73-7DC2C30504EA}" dt="2023-03-03T14:21:32.026" v="192" actId="313"/>
          <ac:spMkLst>
            <pc:docMk/>
            <pc:sldMk cId="1454109037" sldId="265"/>
            <ac:spMk id="4" creationId="{7BAD868A-67AC-CACF-CACF-8DA05DA63C02}"/>
          </ac:spMkLst>
        </pc:spChg>
        <pc:spChg chg="mod">
          <ac:chgData name="Donna Puckett" userId="2063506a-0369-4fa7-b3ec-9152aef97d7c" providerId="ADAL" clId="{76B76A2F-3BD5-4914-AD73-7DC2C30504EA}" dt="2023-03-03T13:10:01.673" v="157"/>
          <ac:spMkLst>
            <pc:docMk/>
            <pc:sldMk cId="1454109037" sldId="265"/>
            <ac:spMk id="160" creationId="{00000000-0000-0000-0000-000000000000}"/>
          </ac:spMkLst>
        </pc:spChg>
        <pc:spChg chg="mod">
          <ac:chgData name="Donna Puckett" userId="2063506a-0369-4fa7-b3ec-9152aef97d7c" providerId="ADAL" clId="{76B76A2F-3BD5-4914-AD73-7DC2C30504EA}" dt="2023-03-03T13:09:45.272" v="155" actId="20577"/>
          <ac:spMkLst>
            <pc:docMk/>
            <pc:sldMk cId="1454109037" sldId="265"/>
            <ac:spMk id="161" creationId="{00000000-0000-0000-0000-000000000000}"/>
          </ac:spMkLst>
        </pc:spChg>
      </pc:sldChg>
      <pc:sldChg chg="delSp modSp add mod">
        <pc:chgData name="Donna Puckett" userId="2063506a-0369-4fa7-b3ec-9152aef97d7c" providerId="ADAL" clId="{76B76A2F-3BD5-4914-AD73-7DC2C30504EA}" dt="2023-03-03T13:11:07.605" v="171"/>
        <pc:sldMkLst>
          <pc:docMk/>
          <pc:sldMk cId="4273734729" sldId="266"/>
        </pc:sldMkLst>
        <pc:spChg chg="del">
          <ac:chgData name="Donna Puckett" userId="2063506a-0369-4fa7-b3ec-9152aef97d7c" providerId="ADAL" clId="{76B76A2F-3BD5-4914-AD73-7DC2C30504EA}" dt="2023-03-03T13:10:40.072" v="159" actId="478"/>
          <ac:spMkLst>
            <pc:docMk/>
            <pc:sldMk cId="4273734729" sldId="266"/>
            <ac:spMk id="4" creationId="{7BAD868A-67AC-CACF-CACF-8DA05DA63C02}"/>
          </ac:spMkLst>
        </pc:spChg>
        <pc:spChg chg="mod">
          <ac:chgData name="Donna Puckett" userId="2063506a-0369-4fa7-b3ec-9152aef97d7c" providerId="ADAL" clId="{76B76A2F-3BD5-4914-AD73-7DC2C30504EA}" dt="2023-03-03T13:11:07.605" v="171"/>
          <ac:spMkLst>
            <pc:docMk/>
            <pc:sldMk cId="4273734729" sldId="266"/>
            <ac:spMk id="160" creationId="{00000000-0000-0000-0000-000000000000}"/>
          </ac:spMkLst>
        </pc:spChg>
        <pc:spChg chg="mod">
          <ac:chgData name="Donna Puckett" userId="2063506a-0369-4fa7-b3ec-9152aef97d7c" providerId="ADAL" clId="{76B76A2F-3BD5-4914-AD73-7DC2C30504EA}" dt="2023-03-03T13:10:53.394" v="169" actId="20577"/>
          <ac:spMkLst>
            <pc:docMk/>
            <pc:sldMk cId="4273734729" sldId="266"/>
            <ac:spMk id="161" creationId="{00000000-0000-0000-0000-000000000000}"/>
          </ac:spMkLst>
        </pc:spChg>
      </pc:sldChg>
      <pc:sldChg chg="modSp add mod">
        <pc:chgData name="Donna Puckett" userId="2063506a-0369-4fa7-b3ec-9152aef97d7c" providerId="ADAL" clId="{76B76A2F-3BD5-4914-AD73-7DC2C30504EA}" dt="2023-03-03T13:13:40.454" v="177"/>
        <pc:sldMkLst>
          <pc:docMk/>
          <pc:sldMk cId="2927345516" sldId="267"/>
        </pc:sldMkLst>
        <pc:spChg chg="mod">
          <ac:chgData name="Donna Puckett" userId="2063506a-0369-4fa7-b3ec-9152aef97d7c" providerId="ADAL" clId="{76B76A2F-3BD5-4914-AD73-7DC2C30504EA}" dt="2023-03-03T13:13:40.454" v="177"/>
          <ac:spMkLst>
            <pc:docMk/>
            <pc:sldMk cId="2927345516" sldId="267"/>
            <ac:spMk id="169" creationId="{00000000-0000-0000-0000-000000000000}"/>
          </ac:spMkLst>
        </pc:spChg>
      </pc:sldChg>
      <pc:sldChg chg="modSp add mod">
        <pc:chgData name="Donna Puckett" userId="2063506a-0369-4fa7-b3ec-9152aef97d7c" providerId="ADAL" clId="{76B76A2F-3BD5-4914-AD73-7DC2C30504EA}" dt="2023-03-03T13:14:10.006" v="180"/>
        <pc:sldMkLst>
          <pc:docMk/>
          <pc:sldMk cId="3134321716" sldId="268"/>
        </pc:sldMkLst>
        <pc:spChg chg="mod">
          <ac:chgData name="Donna Puckett" userId="2063506a-0369-4fa7-b3ec-9152aef97d7c" providerId="ADAL" clId="{76B76A2F-3BD5-4914-AD73-7DC2C30504EA}" dt="2023-03-03T13:14:10.006" v="180"/>
          <ac:spMkLst>
            <pc:docMk/>
            <pc:sldMk cId="3134321716" sldId="268"/>
            <ac:spMk id="169" creationId="{00000000-0000-0000-0000-000000000000}"/>
          </ac:spMkLst>
        </pc:spChg>
      </pc:sldChg>
      <pc:sldChg chg="modSp add mod">
        <pc:chgData name="Donna Puckett" userId="2063506a-0369-4fa7-b3ec-9152aef97d7c" providerId="ADAL" clId="{76B76A2F-3BD5-4914-AD73-7DC2C30504EA}" dt="2023-03-03T13:14:33.896" v="183"/>
        <pc:sldMkLst>
          <pc:docMk/>
          <pc:sldMk cId="1952542026" sldId="269"/>
        </pc:sldMkLst>
        <pc:spChg chg="mod">
          <ac:chgData name="Donna Puckett" userId="2063506a-0369-4fa7-b3ec-9152aef97d7c" providerId="ADAL" clId="{76B76A2F-3BD5-4914-AD73-7DC2C30504EA}" dt="2023-03-03T13:14:33.896" v="183"/>
          <ac:spMkLst>
            <pc:docMk/>
            <pc:sldMk cId="1952542026" sldId="269"/>
            <ac:spMk id="169" creationId="{00000000-0000-0000-0000-000000000000}"/>
          </ac:spMkLst>
        </pc:spChg>
      </pc:sldChg>
      <pc:sldMasterChg chg="delSldLayout">
        <pc:chgData name="Donna Puckett" userId="2063506a-0369-4fa7-b3ec-9152aef97d7c" providerId="ADAL" clId="{76B76A2F-3BD5-4914-AD73-7DC2C30504EA}" dt="2023-03-03T13:15:50.038" v="188" actId="2696"/>
        <pc:sldMasterMkLst>
          <pc:docMk/>
          <pc:sldMasterMk cId="0" sldId="2147483648"/>
        </pc:sldMasterMkLst>
        <pc:sldLayoutChg chg="del">
          <pc:chgData name="Donna Puckett" userId="2063506a-0369-4fa7-b3ec-9152aef97d7c" providerId="ADAL" clId="{76B76A2F-3BD5-4914-AD73-7DC2C30504EA}" dt="2023-03-03T13:15:50.038" v="188" actId="269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Donna Puckett" userId="2063506a-0369-4fa7-b3ec-9152aef97d7c" providerId="ADAL" clId="{76B76A2F-3BD5-4914-AD73-7DC2C30504EA}" dt="2023-03-03T13:02:10.057" v="42" actId="2696"/>
          <pc:sldLayoutMkLst>
            <pc:docMk/>
            <pc:sldMasterMk cId="0" sldId="2147483648"/>
            <pc:sldLayoutMk cId="0" sldId="2147483656"/>
          </pc:sldLayoutMkLst>
        </pc:sldLayoutChg>
      </pc:sldMasterChg>
    </pc:docChg>
  </pc:docChgLst>
  <pc:docChgLst>
    <pc:chgData name="Lowery, Macy" userId="S::mlowery@namb.net::88f16dd4-a418-4a50-b9ab-2761d45dd34d" providerId="AD" clId="Web-{B7940BB2-ACB6-4E6A-983E-CB94958C6B7F}"/>
    <pc:docChg chg="addSld delSld modSld">
      <pc:chgData name="Lowery, Macy" userId="S::mlowery@namb.net::88f16dd4-a418-4a50-b9ab-2761d45dd34d" providerId="AD" clId="Web-{B7940BB2-ACB6-4E6A-983E-CB94958C6B7F}" dt="2023-06-14T14:46:49.145" v="23"/>
      <pc:docMkLst>
        <pc:docMk/>
      </pc:docMkLst>
      <pc:sldChg chg="modSp">
        <pc:chgData name="Lowery, Macy" userId="S::mlowery@namb.net::88f16dd4-a418-4a50-b9ab-2761d45dd34d" providerId="AD" clId="Web-{B7940BB2-ACB6-4E6A-983E-CB94958C6B7F}" dt="2023-06-14T14:45:34.859" v="0" actId="20577"/>
        <pc:sldMkLst>
          <pc:docMk/>
          <pc:sldMk cId="0" sldId="257"/>
        </pc:sldMkLst>
        <pc:spChg chg="mod">
          <ac:chgData name="Lowery, Macy" userId="S::mlowery@namb.net::88f16dd4-a418-4a50-b9ab-2761d45dd34d" providerId="AD" clId="Web-{B7940BB2-ACB6-4E6A-983E-CB94958C6B7F}" dt="2023-06-14T14:45:34.859" v="0" actId="20577"/>
          <ac:spMkLst>
            <pc:docMk/>
            <pc:sldMk cId="0" sldId="257"/>
            <ac:spMk id="156" creationId="{00000000-0000-0000-0000-000000000000}"/>
          </ac:spMkLst>
        </pc:spChg>
      </pc:sldChg>
      <pc:sldChg chg="new del">
        <pc:chgData name="Lowery, Macy" userId="S::mlowery@namb.net::88f16dd4-a418-4a50-b9ab-2761d45dd34d" providerId="AD" clId="Web-{B7940BB2-ACB6-4E6A-983E-CB94958C6B7F}" dt="2023-06-14T14:46:46.379" v="13"/>
        <pc:sldMkLst>
          <pc:docMk/>
          <pc:sldMk cId="3172726249" sldId="258"/>
        </pc:sldMkLst>
      </pc:sldChg>
      <pc:sldChg chg="modSp add del">
        <pc:chgData name="Lowery, Macy" userId="S::mlowery@namb.net::88f16dd4-a418-4a50-b9ab-2761d45dd34d" providerId="AD" clId="Web-{B7940BB2-ACB6-4E6A-983E-CB94958C6B7F}" dt="2023-06-14T14:46:48.645" v="14"/>
        <pc:sldMkLst>
          <pc:docMk/>
          <pc:sldMk cId="0" sldId="259"/>
        </pc:sldMkLst>
        <pc:spChg chg="mod">
          <ac:chgData name="Lowery, Macy" userId="S::mlowery@namb.net::88f16dd4-a418-4a50-b9ab-2761d45dd34d" providerId="AD" clId="Web-{B7940BB2-ACB6-4E6A-983E-CB94958C6B7F}" dt="2023-06-14T14:45:38.234" v="1" actId="20577"/>
          <ac:spMkLst>
            <pc:docMk/>
            <pc:sldMk cId="0" sldId="259"/>
            <ac:spMk id="160" creationId="{00000000-0000-0000-0000-000000000000}"/>
          </ac:spMkLst>
        </pc:spChg>
      </pc:sldChg>
      <pc:sldChg chg="add del">
        <pc:chgData name="Lowery, Macy" userId="S::mlowery@namb.net::88f16dd4-a418-4a50-b9ab-2761d45dd34d" providerId="AD" clId="Web-{B7940BB2-ACB6-4E6A-983E-CB94958C6B7F}" dt="2023-06-14T14:46:49.098" v="22"/>
        <pc:sldMkLst>
          <pc:docMk/>
          <pc:sldMk cId="0" sldId="260"/>
        </pc:sldMkLst>
      </pc:sldChg>
      <pc:sldChg chg="add del">
        <pc:chgData name="Lowery, Macy" userId="S::mlowery@namb.net::88f16dd4-a418-4a50-b9ab-2761d45dd34d" providerId="AD" clId="Web-{B7940BB2-ACB6-4E6A-983E-CB94958C6B7F}" dt="2023-06-14T14:46:48.895" v="18"/>
        <pc:sldMkLst>
          <pc:docMk/>
          <pc:sldMk cId="0" sldId="262"/>
        </pc:sldMkLst>
      </pc:sldChg>
      <pc:sldChg chg="add del">
        <pc:chgData name="Lowery, Macy" userId="S::mlowery@namb.net::88f16dd4-a418-4a50-b9ab-2761d45dd34d" providerId="AD" clId="Web-{B7940BB2-ACB6-4E6A-983E-CB94958C6B7F}" dt="2023-06-14T14:46:49.145" v="23"/>
        <pc:sldMkLst>
          <pc:docMk/>
          <pc:sldMk cId="0" sldId="263"/>
        </pc:sldMkLst>
      </pc:sldChg>
      <pc:sldChg chg="add del">
        <pc:chgData name="Lowery, Macy" userId="S::mlowery@namb.net::88f16dd4-a418-4a50-b9ab-2761d45dd34d" providerId="AD" clId="Web-{B7940BB2-ACB6-4E6A-983E-CB94958C6B7F}" dt="2023-06-14T14:46:48.677" v="15"/>
        <pc:sldMkLst>
          <pc:docMk/>
          <pc:sldMk cId="775608164" sldId="264"/>
        </pc:sldMkLst>
      </pc:sldChg>
      <pc:sldChg chg="add del">
        <pc:chgData name="Lowery, Macy" userId="S::mlowery@namb.net::88f16dd4-a418-4a50-b9ab-2761d45dd34d" providerId="AD" clId="Web-{B7940BB2-ACB6-4E6A-983E-CB94958C6B7F}" dt="2023-06-14T14:46:48.739" v="16"/>
        <pc:sldMkLst>
          <pc:docMk/>
          <pc:sldMk cId="1454109037" sldId="265"/>
        </pc:sldMkLst>
      </pc:sldChg>
      <pc:sldChg chg="add del">
        <pc:chgData name="Lowery, Macy" userId="S::mlowery@namb.net::88f16dd4-a418-4a50-b9ab-2761d45dd34d" providerId="AD" clId="Web-{B7940BB2-ACB6-4E6A-983E-CB94958C6B7F}" dt="2023-06-14T14:46:48.848" v="17"/>
        <pc:sldMkLst>
          <pc:docMk/>
          <pc:sldMk cId="4273734729" sldId="266"/>
        </pc:sldMkLst>
      </pc:sldChg>
      <pc:sldChg chg="add del">
        <pc:chgData name="Lowery, Macy" userId="S::mlowery@namb.net::88f16dd4-a418-4a50-b9ab-2761d45dd34d" providerId="AD" clId="Web-{B7940BB2-ACB6-4E6A-983E-CB94958C6B7F}" dt="2023-06-14T14:46:48.958" v="19"/>
        <pc:sldMkLst>
          <pc:docMk/>
          <pc:sldMk cId="2927345516" sldId="267"/>
        </pc:sldMkLst>
      </pc:sldChg>
      <pc:sldChg chg="add del">
        <pc:chgData name="Lowery, Macy" userId="S::mlowery@namb.net::88f16dd4-a418-4a50-b9ab-2761d45dd34d" providerId="AD" clId="Web-{B7940BB2-ACB6-4E6A-983E-CB94958C6B7F}" dt="2023-06-14T14:46:49.005" v="20"/>
        <pc:sldMkLst>
          <pc:docMk/>
          <pc:sldMk cId="3134321716" sldId="268"/>
        </pc:sldMkLst>
      </pc:sldChg>
      <pc:sldChg chg="add del">
        <pc:chgData name="Lowery, Macy" userId="S::mlowery@namb.net::88f16dd4-a418-4a50-b9ab-2761d45dd34d" providerId="AD" clId="Web-{B7940BB2-ACB6-4E6A-983E-CB94958C6B7F}" dt="2023-06-14T14:46:49.052" v="21"/>
        <pc:sldMkLst>
          <pc:docMk/>
          <pc:sldMk cId="1952542026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ho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N_v6.png" descr="SN_v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69125"/>
            <a:ext cx="21971000" cy="72415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002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5012276"/>
            <a:ext cx="21971000" cy="4652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100"/>
            </a:lvl1pPr>
            <a:lvl2pPr marL="0" indent="457200" algn="ctr">
              <a:spcBef>
                <a:spcPts val="0"/>
              </a:spcBef>
              <a:buSzTx/>
              <a:buNone/>
              <a:defRPr sz="5100"/>
            </a:lvl2pPr>
            <a:lvl3pPr marL="0" indent="914400" algn="ctr">
              <a:spcBef>
                <a:spcPts val="0"/>
              </a:spcBef>
              <a:buSzTx/>
              <a:buNone/>
              <a:defRPr sz="5100"/>
            </a:lvl3pPr>
            <a:lvl4pPr marL="0" indent="1371600" algn="ctr">
              <a:spcBef>
                <a:spcPts val="0"/>
              </a:spcBef>
              <a:buSzTx/>
              <a:buNone/>
              <a:defRPr sz="5100"/>
            </a:lvl4pPr>
            <a:lvl5pPr marL="0" indent="1828800" algn="ctr">
              <a:spcBef>
                <a:spcPts val="0"/>
              </a:spcBef>
              <a:buSzTx/>
              <a:buNone/>
              <a:defRPr sz="5100"/>
            </a:lvl5pPr>
          </a:lstStyle>
          <a:p>
            <a:r>
              <a:t>Scripture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cripture reference"/>
          <p:cNvSpPr txBox="1">
            <a:spLocks noGrp="1"/>
          </p:cNvSpPr>
          <p:nvPr>
            <p:ph type="body" sz="quarter" idx="21"/>
          </p:nvPr>
        </p:nvSpPr>
        <p:spPr>
          <a:xfrm>
            <a:off x="1206500" y="4051478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Scripture reference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100" spc="1403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Section Title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9338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Orient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628036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546559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58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7" name="First Last"/>
          <p:cNvSpPr txBox="1">
            <a:spLocks noGrp="1"/>
          </p:cNvSpPr>
          <p:nvPr>
            <p:ph type="body" sz="half" idx="21"/>
          </p:nvPr>
        </p:nvSpPr>
        <p:spPr>
          <a:xfrm>
            <a:off x="1206498" y="8143737"/>
            <a:ext cx="21971004" cy="464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>
                <a:solidFill>
                  <a:srgbClr val="50ACDF"/>
                </a:solidFill>
              </a:defRPr>
            </a:lvl1pPr>
          </a:lstStyle>
          <a:p>
            <a:r>
              <a:t>First Last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69045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457200">
              <a:spcBef>
                <a:spcPts val="0"/>
              </a:spcBef>
              <a:buSzTx/>
              <a:buNone/>
            </a:lvl2pPr>
            <a:lvl3pPr marL="0" indent="914400">
              <a:spcBef>
                <a:spcPts val="0"/>
              </a:spcBef>
              <a:buSzTx/>
              <a:buNone/>
            </a:lvl3pPr>
            <a:lvl4pPr marL="0" indent="1371600">
              <a:spcBef>
                <a:spcPts val="0"/>
              </a:spcBef>
              <a:buSzTx/>
              <a:buNone/>
            </a:lvl4pPr>
            <a:lvl5pPr marL="0" indent="1828800">
              <a:spcBef>
                <a:spcPts val="0"/>
              </a:spcBef>
              <a:buSzTx/>
              <a:buNone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6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724588"/>
            <a:ext cx="10698917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>
            <a:noAutofit/>
          </a:bodyPr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9779000" cy="149693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21971000" cy="152390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21202"/>
            <a:ext cx="21971000" cy="152618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2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98444"/>
            <a:ext cx="21971000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Agenda Subtitle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68596"/>
            <a:ext cx="21971000" cy="158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845659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18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9pPr>
    </p:titleStyle>
    <p:bodyStyle>
      <a:lvl1pPr marL="609599" marR="0" indent="-609599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181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790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00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099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6195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229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838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448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98882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ction Title"/>
          <p:cNvSpPr txBox="1">
            <a:spLocks noGrp="1"/>
          </p:cNvSpPr>
          <p:nvPr>
            <p:ph type="title"/>
          </p:nvPr>
        </p:nvSpPr>
        <p:spPr>
          <a:xfrm>
            <a:off x="1206496" y="4044802"/>
            <a:ext cx="21971004" cy="4648200"/>
          </a:xfrm>
          <a:prstGeom prst="rect">
            <a:avLst/>
          </a:prstGeom>
        </p:spPr>
        <p:txBody>
          <a:bodyPr/>
          <a:lstStyle/>
          <a:p>
            <a:r>
              <a:rPr lang="en-US" sz="7000" cap="none" spc="0" dirty="0">
                <a:latin typeface="+mj-lt"/>
              </a:rPr>
              <a:t>Determination</a:t>
            </a:r>
          </a:p>
        </p:txBody>
      </p:sp>
    </p:spTree>
    <p:extLst>
      <p:ext uri="{BB962C8B-B14F-4D97-AF65-F5344CB8AC3E}">
        <p14:creationId xmlns:p14="http://schemas.microsoft.com/office/powerpoint/2010/main" val="785590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Acts 18:7-8, 17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4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1 Corinthians 1</a:t>
            </a:r>
          </a:p>
          <a:p>
            <a:pPr marL="0" indent="0">
              <a:buNone/>
            </a:pPr>
            <a:endParaRPr lang="en-US" sz="5400" dirty="0">
              <a:latin typeface="Avenir Book" panose="02000503020000020003" pitchFamily="2" charset="0"/>
            </a:endParaRPr>
          </a:p>
        </p:txBody>
      </p:sp>
      <p:sp>
        <p:nvSpPr>
          <p:cNvPr id="2" name="Scripture reference">
            <a:extLst>
              <a:ext uri="{FF2B5EF4-FFF2-40B4-BE49-F238E27FC236}">
                <a16:creationId xmlns:a16="http://schemas.microsoft.com/office/drawing/2014/main" id="{86D4BE99-D9DF-1BB6-D523-5652FE3AF80F}"/>
              </a:ext>
            </a:extLst>
          </p:cNvPr>
          <p:cNvSpPr txBox="1">
            <a:spLocks/>
          </p:cNvSpPr>
          <p:nvPr/>
        </p:nvSpPr>
        <p:spPr>
          <a:xfrm>
            <a:off x="1206500" y="1613078"/>
            <a:ext cx="21971000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ctr" defTabSz="19750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41" b="0" i="0" u="none" strike="noStrike" cap="all" spc="1136" baseline="0">
                <a:solidFill>
                  <a:srgbClr val="50ACD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5400" b="1" spc="-150" dirty="0">
                <a:solidFill>
                  <a:schemeClr val="bg1"/>
                </a:solidFill>
                <a:latin typeface="+mj-lt"/>
              </a:rPr>
              <a:t>The gospel </a:t>
            </a:r>
            <a:r>
              <a:rPr lang="en-US" sz="5400" b="1" spc="-150" dirty="0">
                <a:solidFill>
                  <a:srgbClr val="18AEE1"/>
                </a:solidFill>
                <a:latin typeface="+mj-lt"/>
              </a:rPr>
              <a:t>transforms </a:t>
            </a:r>
            <a:r>
              <a:rPr lang="en-US" sz="5400" b="1" spc="-150" dirty="0">
                <a:solidFill>
                  <a:schemeClr val="bg1"/>
                </a:solidFill>
                <a:latin typeface="+mj-lt"/>
              </a:rPr>
              <a:t>the city</a:t>
            </a:r>
            <a:endParaRPr lang="en-US" sz="5400" spc="-15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100%"/>
          <p:cNvSpPr txBox="1">
            <a:spLocks noGrp="1"/>
          </p:cNvSpPr>
          <p:nvPr>
            <p:ph type="body" idx="1"/>
          </p:nvPr>
        </p:nvSpPr>
        <p:spPr>
          <a:xfrm>
            <a:off x="1206500" y="2536418"/>
            <a:ext cx="21971000" cy="7241584"/>
          </a:xfrm>
          <a:prstGeom prst="rect">
            <a:avLst/>
          </a:prstGeom>
        </p:spPr>
        <p:txBody>
          <a:bodyPr/>
          <a:lstStyle/>
          <a:p>
            <a:r>
              <a:rPr lang="en-US" sz="9600" dirty="0"/>
              <a:t>Blessing is on the other side of testing.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 your city</a:t>
            </a:r>
            <a:endParaRPr dirty="0"/>
          </a:p>
        </p:txBody>
      </p:sp>
      <p:sp>
        <p:nvSpPr>
          <p:cNvPr id="156" name="First Last"/>
          <p:cNvSpPr txBox="1">
            <a:spLocks noGrp="1"/>
          </p:cNvSpPr>
          <p:nvPr>
            <p:ph type="body" idx="21"/>
          </p:nvPr>
        </p:nvSpPr>
        <p:spPr>
          <a:xfrm>
            <a:off x="1278687" y="8143737"/>
            <a:ext cx="21971004" cy="4648201"/>
          </a:xfrm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dirty="0"/>
              <a:t>Bryan </a:t>
            </a:r>
            <a:r>
              <a:rPr lang="en-US" dirty="0" err="1"/>
              <a:t>loritts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 lIns="50800" tIns="50800" rIns="50800" bIns="50800" anchor="t">
            <a:noAutofit/>
          </a:bodyPr>
          <a:lstStyle/>
          <a:p>
            <a:r>
              <a:rPr lang="en-US" sz="5400" dirty="0"/>
              <a:t>The kingdom of heaven is like leaven that a woman took and </a:t>
            </a:r>
          </a:p>
          <a:p>
            <a:r>
              <a:rPr lang="en-US" sz="5400" dirty="0"/>
              <a:t>hid in three measures of flour, ill it was all leavened.</a:t>
            </a:r>
          </a:p>
          <a:p>
            <a:endParaRPr sz="5400" dirty="0"/>
          </a:p>
        </p:txBody>
      </p:sp>
      <p:sp>
        <p:nvSpPr>
          <p:cNvPr id="161" name="Scripture referenc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/>
              <a:t>MATTHEW 13:33</a:t>
            </a:r>
          </a:p>
          <a:p>
            <a:endParaRPr sz="54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dirty="0"/>
              <a:t>And he reasoned in the synagogue every Sabbath and tried to persuade Jews and Greeks.</a:t>
            </a:r>
          </a:p>
          <a:p>
            <a:endParaRPr sz="5400" dirty="0"/>
          </a:p>
        </p:txBody>
      </p:sp>
      <p:sp>
        <p:nvSpPr>
          <p:cNvPr id="161" name="Scripture referenc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/>
              <a:t>ACTS 18:4</a:t>
            </a:r>
          </a:p>
          <a:p>
            <a:endParaRPr lang="en-US" sz="5400" dirty="0"/>
          </a:p>
          <a:p>
            <a:endParaRPr sz="5400" dirty="0"/>
          </a:p>
        </p:txBody>
      </p:sp>
      <p:sp>
        <p:nvSpPr>
          <p:cNvPr id="2" name="Scripture reference">
            <a:extLst>
              <a:ext uri="{FF2B5EF4-FFF2-40B4-BE49-F238E27FC236}">
                <a16:creationId xmlns:a16="http://schemas.microsoft.com/office/drawing/2014/main" id="{0247AFA8-6350-BF14-98D1-8AA34B1877A4}"/>
              </a:ext>
            </a:extLst>
          </p:cNvPr>
          <p:cNvSpPr txBox="1">
            <a:spLocks/>
          </p:cNvSpPr>
          <p:nvPr/>
        </p:nvSpPr>
        <p:spPr>
          <a:xfrm>
            <a:off x="1206500" y="1216838"/>
            <a:ext cx="21971000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ctr" defTabSz="19750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41" b="0" i="0" u="none" strike="noStrike" cap="all" spc="1136" baseline="0">
                <a:solidFill>
                  <a:srgbClr val="50ACD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  <p:sp>
        <p:nvSpPr>
          <p:cNvPr id="5" name="Scripture reference">
            <a:extLst>
              <a:ext uri="{FF2B5EF4-FFF2-40B4-BE49-F238E27FC236}">
                <a16:creationId xmlns:a16="http://schemas.microsoft.com/office/drawing/2014/main" id="{A305393C-A28C-3A4C-5367-9B97998409E0}"/>
              </a:ext>
            </a:extLst>
          </p:cNvPr>
          <p:cNvSpPr txBox="1">
            <a:spLocks/>
          </p:cNvSpPr>
          <p:nvPr/>
        </p:nvSpPr>
        <p:spPr>
          <a:xfrm>
            <a:off x="1206500" y="1613078"/>
            <a:ext cx="21971000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ctr" defTabSz="19750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41" b="0" i="0" u="none" strike="noStrike" cap="all" spc="1136" baseline="0">
                <a:solidFill>
                  <a:srgbClr val="50ACD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5400" b="1" spc="-150" dirty="0">
                <a:solidFill>
                  <a:schemeClr val="bg1"/>
                </a:solidFill>
                <a:latin typeface="+mj-lt"/>
              </a:rPr>
              <a:t>The gospel </a:t>
            </a:r>
            <a:r>
              <a:rPr lang="en-US" sz="5400" b="1" spc="-150" dirty="0">
                <a:solidFill>
                  <a:srgbClr val="18AEE1"/>
                </a:solidFill>
                <a:latin typeface="+mj-lt"/>
              </a:rPr>
              <a:t>unites </a:t>
            </a:r>
            <a:r>
              <a:rPr lang="en-US" sz="5400" b="1" spc="-150" dirty="0">
                <a:solidFill>
                  <a:schemeClr val="bg1"/>
                </a:solidFill>
                <a:latin typeface="+mj-lt"/>
              </a:rPr>
              <a:t>the city</a:t>
            </a:r>
            <a:endParaRPr lang="en-US" sz="5400" spc="-15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56081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/>
          <p:cNvSpPr txBox="1">
            <a:spLocks noGrp="1"/>
          </p:cNvSpPr>
          <p:nvPr>
            <p:ph type="body" sz="half" idx="1"/>
          </p:nvPr>
        </p:nvSpPr>
        <p:spPr>
          <a:xfrm>
            <a:off x="1418413" y="5012275"/>
            <a:ext cx="21547174" cy="636456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5400" dirty="0"/>
              <a:t>And when they opposed and reviled him, he shook out his garments and said to them, “Your blood be on your own heads! I am innocent. From now on I will go to the Gentiles.”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But when Gallio was proconsul of Achaia, the Jews made a united attack on Paul and brought him before the tribunal.</a:t>
            </a:r>
          </a:p>
          <a:p>
            <a:endParaRPr sz="5400" dirty="0"/>
          </a:p>
        </p:txBody>
      </p:sp>
      <p:sp>
        <p:nvSpPr>
          <p:cNvPr id="161" name="Scripture referenc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/>
              <a:t>ACTS 18:6,12</a:t>
            </a:r>
          </a:p>
          <a:p>
            <a:endParaRPr lang="en-US" sz="5400" dirty="0"/>
          </a:p>
          <a:p>
            <a:endParaRPr sz="5400" dirty="0"/>
          </a:p>
        </p:txBody>
      </p:sp>
      <p:sp>
        <p:nvSpPr>
          <p:cNvPr id="2" name="Scripture reference">
            <a:extLst>
              <a:ext uri="{FF2B5EF4-FFF2-40B4-BE49-F238E27FC236}">
                <a16:creationId xmlns:a16="http://schemas.microsoft.com/office/drawing/2014/main" id="{0247AFA8-6350-BF14-98D1-8AA34B1877A4}"/>
              </a:ext>
            </a:extLst>
          </p:cNvPr>
          <p:cNvSpPr txBox="1">
            <a:spLocks/>
          </p:cNvSpPr>
          <p:nvPr/>
        </p:nvSpPr>
        <p:spPr>
          <a:xfrm>
            <a:off x="1206500" y="1216838"/>
            <a:ext cx="21971000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ctr" defTabSz="19750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41" b="0" i="0" u="none" strike="noStrike" cap="all" spc="1136" baseline="0">
                <a:solidFill>
                  <a:srgbClr val="50ACD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  <p:sp>
        <p:nvSpPr>
          <p:cNvPr id="3" name="Scripture reference">
            <a:extLst>
              <a:ext uri="{FF2B5EF4-FFF2-40B4-BE49-F238E27FC236}">
                <a16:creationId xmlns:a16="http://schemas.microsoft.com/office/drawing/2014/main" id="{1B2A628E-7FD7-40B2-0D1D-97C661D480D3}"/>
              </a:ext>
            </a:extLst>
          </p:cNvPr>
          <p:cNvSpPr txBox="1">
            <a:spLocks/>
          </p:cNvSpPr>
          <p:nvPr/>
        </p:nvSpPr>
        <p:spPr>
          <a:xfrm>
            <a:off x="1206500" y="1613078"/>
            <a:ext cx="21971000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ctr" defTabSz="19750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41" b="0" i="0" u="none" strike="noStrike" cap="all" spc="1136" baseline="0">
                <a:solidFill>
                  <a:srgbClr val="50ACD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5400" b="1" spc="-150" dirty="0">
                <a:solidFill>
                  <a:schemeClr val="bg1"/>
                </a:solidFill>
                <a:latin typeface="+mj-lt"/>
              </a:rPr>
              <a:t>The gospel </a:t>
            </a:r>
            <a:r>
              <a:rPr lang="en-US" sz="5400" b="1" spc="-150" dirty="0">
                <a:solidFill>
                  <a:srgbClr val="18AEE1"/>
                </a:solidFill>
                <a:latin typeface="+mj-lt"/>
              </a:rPr>
              <a:t>disturbs </a:t>
            </a:r>
            <a:r>
              <a:rPr lang="en-US" sz="5400" b="1" spc="-150" dirty="0">
                <a:solidFill>
                  <a:schemeClr val="bg1"/>
                </a:solidFill>
                <a:latin typeface="+mj-lt"/>
              </a:rPr>
              <a:t>the city</a:t>
            </a:r>
            <a:endParaRPr lang="en-US" sz="5400" spc="-15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41090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dirty="0"/>
              <a:t>About that time there arose no little disturbance concerning the Way.</a:t>
            </a:r>
          </a:p>
          <a:p>
            <a:endParaRPr sz="5400" dirty="0"/>
          </a:p>
        </p:txBody>
      </p:sp>
      <p:sp>
        <p:nvSpPr>
          <p:cNvPr id="161" name="Scripture referenc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/>
              <a:t>ACTS 19:23</a:t>
            </a:r>
          </a:p>
          <a:p>
            <a:endParaRPr lang="en-US" sz="5400" dirty="0"/>
          </a:p>
          <a:p>
            <a:endParaRPr sz="5400" dirty="0"/>
          </a:p>
        </p:txBody>
      </p:sp>
      <p:sp>
        <p:nvSpPr>
          <p:cNvPr id="2" name="Scripture reference">
            <a:extLst>
              <a:ext uri="{FF2B5EF4-FFF2-40B4-BE49-F238E27FC236}">
                <a16:creationId xmlns:a16="http://schemas.microsoft.com/office/drawing/2014/main" id="{0247AFA8-6350-BF14-98D1-8AA34B1877A4}"/>
              </a:ext>
            </a:extLst>
          </p:cNvPr>
          <p:cNvSpPr txBox="1">
            <a:spLocks/>
          </p:cNvSpPr>
          <p:nvPr/>
        </p:nvSpPr>
        <p:spPr>
          <a:xfrm>
            <a:off x="1206500" y="1216838"/>
            <a:ext cx="21971000" cy="934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0" marR="0" indent="0" algn="ctr" defTabSz="1975054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941" b="0" i="0" u="none" strike="noStrike" cap="all" spc="1136" baseline="0">
                <a:solidFill>
                  <a:srgbClr val="50ACD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12192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18288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24384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3048000" marR="0" indent="-6096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36195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42291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48387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5448300" marR="0" indent="-571500" algn="l" defTabSz="2438338" rtl="0" latinLnBrk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500" b="0" i="0" u="none" strike="noStrike" cap="none" spc="0" baseline="0">
                <a:solidFill>
                  <a:srgbClr val="FFFFFF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hangingPunct="1"/>
            <a:endParaRPr lang="en-US" dirty="0"/>
          </a:p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347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ction Title"/>
          <p:cNvSpPr txBox="1">
            <a:spLocks noGrp="1"/>
          </p:cNvSpPr>
          <p:nvPr>
            <p:ph type="title"/>
          </p:nvPr>
        </p:nvSpPr>
        <p:spPr>
          <a:xfrm>
            <a:off x="1206496" y="4044802"/>
            <a:ext cx="21971004" cy="4648200"/>
          </a:xfrm>
          <a:prstGeom prst="rect">
            <a:avLst/>
          </a:prstGeom>
        </p:spPr>
        <p:txBody>
          <a:bodyPr/>
          <a:lstStyle/>
          <a:p>
            <a:r>
              <a:rPr lang="en-US" sz="7000" b="1" cap="none" spc="0" dirty="0">
                <a:latin typeface="+mj-lt"/>
              </a:rPr>
              <a:t>Opposition is often confirmation for the mission.</a:t>
            </a:r>
            <a:endParaRPr lang="en-US" sz="7000" cap="none" spc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25984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ction Title"/>
          <p:cNvSpPr txBox="1">
            <a:spLocks noGrp="1"/>
          </p:cNvSpPr>
          <p:nvPr>
            <p:ph type="title"/>
          </p:nvPr>
        </p:nvSpPr>
        <p:spPr>
          <a:xfrm>
            <a:off x="1206496" y="4044802"/>
            <a:ext cx="21971004" cy="4648200"/>
          </a:xfrm>
          <a:prstGeom prst="rect">
            <a:avLst/>
          </a:prstGeom>
        </p:spPr>
        <p:txBody>
          <a:bodyPr/>
          <a:lstStyle/>
          <a:p>
            <a:r>
              <a:rPr lang="en-US" sz="7000" b="1" cap="none" spc="0" dirty="0">
                <a:latin typeface="+mj-lt"/>
              </a:rPr>
              <a:t>Community</a:t>
            </a:r>
            <a:endParaRPr lang="en-US" sz="7000" cap="none" spc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89940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ction Title"/>
          <p:cNvSpPr txBox="1">
            <a:spLocks noGrp="1"/>
          </p:cNvSpPr>
          <p:nvPr>
            <p:ph type="title"/>
          </p:nvPr>
        </p:nvSpPr>
        <p:spPr>
          <a:xfrm>
            <a:off x="1206496" y="4044802"/>
            <a:ext cx="21971004" cy="4648200"/>
          </a:xfrm>
          <a:prstGeom prst="rect">
            <a:avLst/>
          </a:prstGeom>
        </p:spPr>
        <p:txBody>
          <a:bodyPr/>
          <a:lstStyle/>
          <a:p>
            <a:r>
              <a:rPr lang="en-US" sz="7000" cap="none" spc="0" dirty="0">
                <a:latin typeface="+mj-lt"/>
              </a:rPr>
              <a:t>An abiding, intimate relationship with Jesus</a:t>
            </a:r>
          </a:p>
        </p:txBody>
      </p:sp>
    </p:spTree>
    <p:extLst>
      <p:ext uri="{BB962C8B-B14F-4D97-AF65-F5344CB8AC3E}">
        <p14:creationId xmlns:p14="http://schemas.microsoft.com/office/powerpoint/2010/main" val="21379434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b18062-71ef-4bc8-8573-60184d635236">
      <Terms xmlns="http://schemas.microsoft.com/office/infopath/2007/PartnerControls"/>
    </lcf76f155ced4ddcb4097134ff3c332f>
    <TaxCatchAll xmlns="437cb193-19da-4ead-aad1-c13397854c5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05DDE3ED0F148850BE0EF286FFFE0" ma:contentTypeVersion="15" ma:contentTypeDescription="Create a new document." ma:contentTypeScope="" ma:versionID="bacb2b678ce1a6fafd1c313921dddfc3">
  <xsd:schema xmlns:xsd="http://www.w3.org/2001/XMLSchema" xmlns:xs="http://www.w3.org/2001/XMLSchema" xmlns:p="http://schemas.microsoft.com/office/2006/metadata/properties" xmlns:ns2="b7b18062-71ef-4bc8-8573-60184d635236" xmlns:ns3="437cb193-19da-4ead-aad1-c13397854c5a" targetNamespace="http://schemas.microsoft.com/office/2006/metadata/properties" ma:root="true" ma:fieldsID="3bc7435cf6059a573583853161ca148d" ns2:_="" ns3:_="">
    <xsd:import namespace="b7b18062-71ef-4bc8-8573-60184d635236"/>
    <xsd:import namespace="437cb193-19da-4ead-aad1-c13397854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18062-71ef-4bc8-8573-60184d635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eeece08-28a2-4362-890a-528230c06b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cb193-19da-4ead-aad1-c13397854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a5af6a0-c87b-4987-a295-a439eef85836}" ma:internalName="TaxCatchAll" ma:showField="CatchAllData" ma:web="437cb193-19da-4ead-aad1-c13397854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29C1F2-23B9-4CCE-AC06-7FCF6B3C26DE}">
  <ds:schemaRefs>
    <ds:schemaRef ds:uri="http://schemas.microsoft.com/office/2006/metadata/properties"/>
    <ds:schemaRef ds:uri="http://schemas.microsoft.com/office/infopath/2007/PartnerControls"/>
    <ds:schemaRef ds:uri="b7b18062-71ef-4bc8-8573-60184d635236"/>
    <ds:schemaRef ds:uri="437cb193-19da-4ead-aad1-c13397854c5a"/>
  </ds:schemaRefs>
</ds:datastoreItem>
</file>

<file path=customXml/itemProps2.xml><?xml version="1.0" encoding="utf-8"?>
<ds:datastoreItem xmlns:ds="http://schemas.openxmlformats.org/officeDocument/2006/customXml" ds:itemID="{D3EE95FD-72F8-4DA6-BC3E-C4E9C3D393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b18062-71ef-4bc8-8573-60184d635236"/>
    <ds:schemaRef ds:uri="437cb193-19da-4ead-aad1-c13397854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F1191E-3086-4D4C-B97F-86C6EECEF6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180</Words>
  <Application>Microsoft Macintosh PowerPoint</Application>
  <PresentationFormat>Custom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Black</vt:lpstr>
      <vt:lpstr>Avenir Book</vt:lpstr>
      <vt:lpstr>Helvetica Neue</vt:lpstr>
      <vt:lpstr>MontserratRoman-Medium</vt:lpstr>
      <vt:lpstr>21_BasicWhite</vt:lpstr>
      <vt:lpstr>PowerPoint Presentation</vt:lpstr>
      <vt:lpstr>Engage your city</vt:lpstr>
      <vt:lpstr>PowerPoint Presentation</vt:lpstr>
      <vt:lpstr>PowerPoint Presentation</vt:lpstr>
      <vt:lpstr>PowerPoint Presentation</vt:lpstr>
      <vt:lpstr>PowerPoint Presentation</vt:lpstr>
      <vt:lpstr>Opposition is often confirmation for the mission.</vt:lpstr>
      <vt:lpstr>Community</vt:lpstr>
      <vt:lpstr>An abiding, intimate relationship with Jesus</vt:lpstr>
      <vt:lpstr>Determination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Puckett, Donna</dc:creator>
  <cp:lastModifiedBy>Lyons, Meredith</cp:lastModifiedBy>
  <cp:revision>11</cp:revision>
  <dcterms:modified xsi:type="dcterms:W3CDTF">2024-04-10T19:51:47Z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0x01010098005DDE3ED0F148850BE0EF286FFFE0</vt:lpwstr>
  </property>
  <property fmtid="{D5CDD505-2E9C-101B-9397-08002B2CF9AE}" pid="3" name="MediaServiceImageTags">
    <vt:lpwstr/>
  </property>
</Properties>
</file>