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87" r:id="rId5"/>
    <p:sldId id="257" r:id="rId6"/>
    <p:sldId id="275" r:id="rId7"/>
    <p:sldId id="276" r:id="rId8"/>
    <p:sldId id="259" r:id="rId9"/>
    <p:sldId id="289" r:id="rId10"/>
    <p:sldId id="264" r:id="rId11"/>
    <p:sldId id="265" r:id="rId12"/>
    <p:sldId id="279" r:id="rId13"/>
    <p:sldId id="280" r:id="rId14"/>
    <p:sldId id="290" r:id="rId15"/>
    <p:sldId id="282" r:id="rId16"/>
    <p:sldId id="291" r:id="rId17"/>
    <p:sldId id="268" r:id="rId18"/>
    <p:sldId id="269" r:id="rId19"/>
    <p:sldId id="270" r:id="rId20"/>
    <p:sldId id="286" r:id="rId21"/>
    <p:sldId id="260" r:id="rId22"/>
    <p:sldId id="272" r:id="rId23"/>
    <p:sldId id="294" r:id="rId24"/>
    <p:sldId id="285" r:id="rId25"/>
    <p:sldId id="273" r:id="rId26"/>
    <p:sldId id="293"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1pPr>
    <a:lvl2pPr marL="0" marR="0" indent="457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2pPr>
    <a:lvl3pPr marL="0" marR="0" indent="914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3pPr>
    <a:lvl4pPr marL="0" marR="0" indent="1371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4pPr>
    <a:lvl5pPr marL="0" marR="0" indent="18288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5pPr>
    <a:lvl6pPr marL="0" marR="0" indent="22860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6pPr>
    <a:lvl7pPr marL="0" marR="0" indent="2743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7pPr>
    <a:lvl8pPr marL="0" marR="0" indent="3200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8pPr>
    <a:lvl9pPr marL="0" marR="0" indent="3657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A22FE-9D60-41CC-B6EB-CD2FDB1D0282}" v="2" dt="2023-03-02T20:46:51.03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18"/>
    <p:restoredTop sz="94694"/>
  </p:normalViewPr>
  <p:slideViewPr>
    <p:cSldViewPr snapToGrid="0">
      <p:cViewPr varScale="1">
        <p:scale>
          <a:sx n="49" d="100"/>
          <a:sy n="49" d="100"/>
        </p:scale>
        <p:origin x="208"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ho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SN_v6.png" descr="SN_v6.pn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cripture">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5012276"/>
            <a:ext cx="21971000" cy="4652246"/>
          </a:xfrm>
          <a:prstGeom prst="rect">
            <a:avLst/>
          </a:prstGeom>
        </p:spPr>
        <p:txBody>
          <a:bodyPr>
            <a:noAutofit/>
          </a:bodyPr>
          <a:lstStyle>
            <a:lvl1pPr marL="0" indent="0" algn="ctr">
              <a:spcBef>
                <a:spcPts val="0"/>
              </a:spcBef>
              <a:buSzTx/>
              <a:buNone/>
              <a:defRPr sz="5100"/>
            </a:lvl1pPr>
            <a:lvl2pPr marL="0" indent="457200" algn="ctr">
              <a:spcBef>
                <a:spcPts val="0"/>
              </a:spcBef>
              <a:buSzTx/>
              <a:buNone/>
              <a:defRPr sz="5100"/>
            </a:lvl2pPr>
            <a:lvl3pPr marL="0" indent="914400" algn="ctr">
              <a:spcBef>
                <a:spcPts val="0"/>
              </a:spcBef>
              <a:buSzTx/>
              <a:buNone/>
              <a:defRPr sz="5100"/>
            </a:lvl3pPr>
            <a:lvl4pPr marL="0" indent="1371600" algn="ctr">
              <a:spcBef>
                <a:spcPts val="0"/>
              </a:spcBef>
              <a:buSzTx/>
              <a:buNone/>
              <a:defRPr sz="5100"/>
            </a:lvl4pPr>
            <a:lvl5pPr marL="0" indent="1828800" algn="ctr">
              <a:spcBef>
                <a:spcPts val="0"/>
              </a:spcBef>
              <a:buSzTx/>
              <a:buNone/>
              <a:defRPr sz="5100"/>
            </a:lvl5pPr>
          </a:lstStyle>
          <a:p>
            <a:r>
              <a:t>Scripture text</a:t>
            </a:r>
          </a:p>
          <a:p>
            <a:pPr lvl="1"/>
            <a:endParaRPr/>
          </a:p>
          <a:p>
            <a:pPr lvl="2"/>
            <a:endParaRPr/>
          </a:p>
          <a:p>
            <a:pPr lvl="3"/>
            <a:endParaRPr/>
          </a:p>
          <a:p>
            <a:pPr lvl="4"/>
            <a:endParaRPr/>
          </a:p>
        </p:txBody>
      </p:sp>
      <p:sp>
        <p:nvSpPr>
          <p:cNvPr id="119" name="Scripture reference"/>
          <p:cNvSpPr txBox="1">
            <a:spLocks noGrp="1"/>
          </p:cNvSpPr>
          <p:nvPr>
            <p:ph type="body" sz="quarter" idx="21"/>
          </p:nvPr>
        </p:nvSpPr>
        <p:spPr>
          <a:xfrm>
            <a:off x="1206500" y="4051478"/>
            <a:ext cx="21971000" cy="934779"/>
          </a:xfrm>
          <a:prstGeom prst="rect">
            <a:avLst/>
          </a:prstGeom>
        </p:spPr>
        <p:txBody>
          <a:bodyPr lIns="45719" tIns="45719" rIns="45719" bIns="45719"/>
          <a:lstStyle>
            <a:lvl1pPr marL="0" indent="0" algn="ctr" defTabSz="1975054">
              <a:lnSpc>
                <a:spcPct val="80000"/>
              </a:lnSpc>
              <a:spcBef>
                <a:spcPts val="0"/>
              </a:spcBef>
              <a:buSzTx/>
              <a:buNone/>
              <a:defRPr sz="4941" cap="all" spc="1136">
                <a:solidFill>
                  <a:srgbClr val="50ACDF"/>
                </a:solidFill>
              </a:defRPr>
            </a:lvl1pPr>
          </a:lstStyle>
          <a:p>
            <a:r>
              <a:t>Scripture reference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bg>
      <p:bgPr>
        <a:solidFill>
          <a:srgbClr val="0E274A"/>
        </a:solidFill>
        <a:effectLst/>
      </p:bgPr>
    </p:bg>
    <p:spTree>
      <p:nvGrpSpPr>
        <p:cNvPr id="1" name=""/>
        <p:cNvGrpSpPr/>
        <p:nvPr/>
      </p:nvGrpSpPr>
      <p:grpSpPr>
        <a:xfrm>
          <a:off x="0" y="0"/>
          <a:ext cx="0" cy="0"/>
          <a:chOff x="0" y="0"/>
          <a:chExt cx="0" cy="0"/>
        </a:xfrm>
      </p:grpSpPr>
      <p:sp>
        <p:nvSpPr>
          <p:cNvPr id="127"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8"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9"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Church Mobilization Path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2785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ver-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Ori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2805824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Presentation Title"/>
          <p:cNvSpPr txBox="1">
            <a:spLocks noGrp="1"/>
          </p:cNvSpPr>
          <p:nvPr>
            <p:ph type="title" hasCustomPrompt="1"/>
          </p:nvPr>
        </p:nvSpPr>
        <p:spPr>
          <a:xfrm>
            <a:off x="1206496" y="3546559"/>
            <a:ext cx="21971004" cy="4648201"/>
          </a:xfrm>
          <a:prstGeom prst="rect">
            <a:avLst/>
          </a:prstGeom>
        </p:spPr>
        <p:txBody>
          <a:bodyPr anchor="b"/>
          <a:lstStyle>
            <a:lvl1pPr>
              <a:defRPr sz="15800">
                <a:solidFill>
                  <a:srgbClr val="FFFFFF"/>
                </a:solidFill>
              </a:defRPr>
            </a:lvl1pPr>
          </a:lstStyle>
          <a:p>
            <a:r>
              <a:t>Presentation Title</a:t>
            </a:r>
          </a:p>
        </p:txBody>
      </p:sp>
      <p:sp>
        <p:nvSpPr>
          <p:cNvPr id="27" name="First Last"/>
          <p:cNvSpPr txBox="1">
            <a:spLocks noGrp="1"/>
          </p:cNvSpPr>
          <p:nvPr>
            <p:ph type="body" sz="half" idx="21"/>
          </p:nvPr>
        </p:nvSpPr>
        <p:spPr>
          <a:xfrm>
            <a:off x="1206498" y="8143737"/>
            <a:ext cx="21971004" cy="4648201"/>
          </a:xfrm>
          <a:prstGeom prst="rect">
            <a:avLst/>
          </a:prstGeom>
        </p:spPr>
        <p:txBody>
          <a:bodyPr>
            <a:noAutofit/>
          </a:bodyPr>
          <a:lstStyle>
            <a:lvl1pPr marL="0" indent="0">
              <a:lnSpc>
                <a:spcPct val="80000"/>
              </a:lnSpc>
              <a:spcBef>
                <a:spcPts val="0"/>
              </a:spcBef>
              <a:buSzTx/>
              <a:buNone/>
              <a:defRPr sz="6100" cap="all" spc="1403">
                <a:solidFill>
                  <a:srgbClr val="50ACDF"/>
                </a:solidFill>
              </a:defRPr>
            </a:lvl1pPr>
          </a:lstStyle>
          <a:p>
            <a:r>
              <a:t>First Last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Photo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6" name="Slide Title"/>
          <p:cNvSpPr txBox="1">
            <a:spLocks noGrp="1"/>
          </p:cNvSpPr>
          <p:nvPr>
            <p:ph type="title" hasCustomPrompt="1"/>
          </p:nvPr>
        </p:nvSpPr>
        <p:spPr>
          <a:xfrm>
            <a:off x="1206500" y="1269045"/>
            <a:ext cx="9779000" cy="5882274"/>
          </a:xfrm>
          <a:prstGeom prst="rect">
            <a:avLst/>
          </a:prstGeom>
        </p:spPr>
        <p:txBody>
          <a:bodyPr anchor="b"/>
          <a:lstStyle/>
          <a:p>
            <a:r>
              <a:t>Slide Title</a:t>
            </a:r>
          </a:p>
        </p:txBody>
      </p:sp>
      <p:sp>
        <p:nvSpPr>
          <p:cNvPr id="37" name="Body Level One…"/>
          <p:cNvSpPr txBox="1">
            <a:spLocks noGrp="1"/>
          </p:cNvSpPr>
          <p:nvPr>
            <p:ph type="body" sz="quarter" idx="1" hasCustomPrompt="1"/>
          </p:nvPr>
        </p:nvSpPr>
        <p:spPr>
          <a:xfrm>
            <a:off x="1206500" y="7060576"/>
            <a:ext cx="9779000" cy="5385424"/>
          </a:xfrm>
          <a:prstGeom prst="rect">
            <a:avLst/>
          </a:prstGeom>
        </p:spPr>
        <p:txBody>
          <a:bodyPr>
            <a:noAutofit/>
          </a:bodyPr>
          <a:lstStyle>
            <a:lvl1pPr marL="0" indent="0">
              <a:spcBef>
                <a:spcPts val="0"/>
              </a:spcBef>
              <a:buSzTx/>
              <a:buNone/>
            </a:lvl1pPr>
            <a:lvl2pPr marL="0" indent="457200">
              <a:spcBef>
                <a:spcPts val="0"/>
              </a:spcBef>
              <a:buSzTx/>
              <a:buNone/>
            </a:lvl2pPr>
            <a:lvl3pPr marL="0" indent="914400">
              <a:spcBef>
                <a:spcPts val="0"/>
              </a:spcBef>
              <a:buSzTx/>
              <a:buNone/>
            </a:lvl3pPr>
            <a:lvl4pPr marL="0" indent="1371600">
              <a:spcBef>
                <a:spcPts val="0"/>
              </a:spcBef>
              <a:buSzTx/>
              <a:buNone/>
            </a:lvl4pPr>
            <a:lvl5pPr marL="0" indent="1828800">
              <a:spcBef>
                <a:spcPts val="0"/>
              </a:spcBef>
              <a:buSzTx/>
              <a:buNone/>
            </a:lvl5pPr>
          </a:lstStyle>
          <a:p>
            <a:r>
              <a:t>Slide Subtitle</a:t>
            </a:r>
          </a:p>
          <a:p>
            <a:pPr lvl="1"/>
            <a:endParaRPr/>
          </a:p>
          <a:p>
            <a:pPr lvl="2"/>
            <a:endParaRPr/>
          </a:p>
          <a:p>
            <a:pPr lvl="3"/>
            <a:endParaRPr/>
          </a:p>
          <a:p>
            <a:pPr lvl="4"/>
            <a:endParaRPr/>
          </a:p>
        </p:txBody>
      </p:sp>
      <p:sp>
        <p:nvSpPr>
          <p:cNvPr id="38"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Slide Title"/>
          <p:cNvSpPr txBox="1">
            <a:spLocks noGrp="1"/>
          </p:cNvSpPr>
          <p:nvPr>
            <p:ph type="title" hasCustomPrompt="1"/>
          </p:nvPr>
        </p:nvSpPr>
        <p:spPr>
          <a:prstGeom prst="rect">
            <a:avLst/>
          </a:prstGeom>
        </p:spPr>
        <p:txBody>
          <a:bodyPr/>
          <a:lstStyle/>
          <a:p>
            <a:r>
              <a:t>Slide Title</a:t>
            </a:r>
          </a:p>
        </p:txBody>
      </p:sp>
      <p:sp>
        <p:nvSpPr>
          <p:cNvPr id="46"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47"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E274A"/>
        </a:solidFill>
        <a:effectLst/>
      </p:bgPr>
    </p:bg>
    <p:spTree>
      <p:nvGrpSpPr>
        <p:cNvPr id="1" name=""/>
        <p:cNvGrpSpPr/>
        <p:nvPr/>
      </p:nvGrpSpPr>
      <p:grpSpPr>
        <a:xfrm>
          <a:off x="0" y="0"/>
          <a:ext cx="0" cy="0"/>
          <a:chOff x="0" y="0"/>
          <a:chExt cx="0" cy="0"/>
        </a:xfrm>
      </p:grpSpPr>
      <p:sp>
        <p:nvSpPr>
          <p:cNvPr id="63" name="Slide Subtitle"/>
          <p:cNvSpPr txBox="1">
            <a:spLocks noGrp="1"/>
          </p:cNvSpPr>
          <p:nvPr>
            <p:ph type="body" sz="quarter" idx="21" hasCustomPrompt="1"/>
          </p:nvPr>
        </p:nvSpPr>
        <p:spPr>
          <a:xfrm>
            <a:off x="1206500" y="2724588"/>
            <a:ext cx="10698917"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64" name="Body Level One…"/>
          <p:cNvSpPr txBox="1">
            <a:spLocks noGrp="1"/>
          </p:cNvSpPr>
          <p:nvPr>
            <p:ph type="body" sz="half" idx="1" hasCustomPrompt="1"/>
          </p:nvPr>
        </p:nvSpPr>
        <p:spPr>
          <a:xfrm>
            <a:off x="1206500" y="4248504"/>
            <a:ext cx="9779000" cy="8256630"/>
          </a:xfrm>
          <a:prstGeom prst="rect">
            <a:avLst/>
          </a:prstGeom>
        </p:spPr>
        <p:txBody>
          <a:bodyPr>
            <a:noAutofit/>
          </a:bodyPr>
          <a:lstStyle>
            <a:lvl1pPr marL="571500" indent="-571500"/>
            <a:lvl2pPr marL="1181100" indent="-571500"/>
            <a:lvl3pPr marL="1790700" indent="-571500"/>
            <a:lvl4pPr marL="2400300" indent="-571500"/>
            <a:lvl5pPr marL="3009900" indent="-571500"/>
          </a:lstStyle>
          <a:p>
            <a:r>
              <a:t>Slide bullet text</a:t>
            </a:r>
          </a:p>
          <a:p>
            <a:pPr lvl="1"/>
            <a:endParaRPr/>
          </a:p>
          <a:p>
            <a:pPr lvl="2"/>
            <a:endParaRPr/>
          </a:p>
          <a:p>
            <a:pPr lvl="3"/>
            <a:endParaRPr/>
          </a:p>
          <a:p>
            <a:pPr lvl="4"/>
            <a:endParaRPr/>
          </a:p>
        </p:txBody>
      </p:sp>
      <p:sp>
        <p:nvSpPr>
          <p:cNvPr id="65"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6" name="Slide Title"/>
          <p:cNvSpPr txBox="1">
            <a:spLocks noGrp="1"/>
          </p:cNvSpPr>
          <p:nvPr>
            <p:ph type="title" hasCustomPrompt="1"/>
          </p:nvPr>
        </p:nvSpPr>
        <p:spPr>
          <a:xfrm>
            <a:off x="1206500" y="344899"/>
            <a:ext cx="9779000" cy="1496935"/>
          </a:xfrm>
          <a:prstGeom prst="rect">
            <a:avLst/>
          </a:prstGeom>
        </p:spPr>
        <p:txBody>
          <a:bodyPr/>
          <a:lstStyle/>
          <a:p>
            <a:r>
              <a:t>Slide Title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2" name="Slide Title"/>
          <p:cNvSpPr txBox="1">
            <a:spLocks noGrp="1"/>
          </p:cNvSpPr>
          <p:nvPr>
            <p:ph type="title" hasCustomPrompt="1"/>
          </p:nvPr>
        </p:nvSpPr>
        <p:spPr>
          <a:xfrm>
            <a:off x="1206500" y="344899"/>
            <a:ext cx="21971000" cy="1523905"/>
          </a:xfrm>
          <a:prstGeom prst="rect">
            <a:avLst/>
          </a:prstGeom>
        </p:spPr>
        <p:txBody>
          <a:bodyPr/>
          <a:lstStyle/>
          <a:p>
            <a:r>
              <a:t>Slide Title</a:t>
            </a:r>
          </a:p>
        </p:txBody>
      </p:sp>
      <p:sp>
        <p:nvSpPr>
          <p:cNvPr id="83"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1" name="Agenda Title"/>
          <p:cNvSpPr txBox="1">
            <a:spLocks noGrp="1"/>
          </p:cNvSpPr>
          <p:nvPr>
            <p:ph type="title" hasCustomPrompt="1"/>
          </p:nvPr>
        </p:nvSpPr>
        <p:spPr>
          <a:xfrm>
            <a:off x="1206500" y="321202"/>
            <a:ext cx="21971000" cy="1526186"/>
          </a:xfrm>
          <a:prstGeom prst="rect">
            <a:avLst/>
          </a:prstGeom>
        </p:spPr>
        <p:txBody>
          <a:bodyPr/>
          <a:lstStyle/>
          <a:p>
            <a:r>
              <a:t>Agenda Title</a:t>
            </a:r>
          </a:p>
        </p:txBody>
      </p:sp>
      <p:sp>
        <p:nvSpPr>
          <p:cNvPr id="92" name="Agenda Subtitle"/>
          <p:cNvSpPr txBox="1">
            <a:spLocks noGrp="1"/>
          </p:cNvSpPr>
          <p:nvPr>
            <p:ph type="body" sz="quarter" idx="21" hasCustomPrompt="1"/>
          </p:nvPr>
        </p:nvSpPr>
        <p:spPr>
          <a:xfrm>
            <a:off x="1206500" y="2698444"/>
            <a:ext cx="21971000"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Agenda Subtitle</a:t>
            </a:r>
          </a:p>
        </p:txBody>
      </p:sp>
      <p:sp>
        <p:nvSpPr>
          <p:cNvPr id="93" name="Body Level One…"/>
          <p:cNvSpPr txBox="1">
            <a:spLocks noGrp="1"/>
          </p:cNvSpPr>
          <p:nvPr>
            <p:ph type="body" idx="22"/>
          </p:nvPr>
        </p:nvSpPr>
        <p:spPr>
          <a:prstGeom prst="rect">
            <a:avLst/>
          </a:prstGeom>
        </p:spPr>
        <p:txBody>
          <a:bodyPr>
            <a:noAutofit/>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368596"/>
            <a:ext cx="21971000" cy="1583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r>
              <a:t>Slide Title</a:t>
            </a:r>
          </a:p>
        </p:txBody>
      </p:sp>
      <p:sp>
        <p:nvSpPr>
          <p:cNvPr id="3" name="Body Level One…"/>
          <p:cNvSpPr txBox="1">
            <a:spLocks noGrp="1"/>
          </p:cNvSpPr>
          <p:nvPr>
            <p:ph type="body" idx="1" hasCustomPrompt="1"/>
          </p:nvPr>
        </p:nvSpPr>
        <p:spPr>
          <a:xfrm>
            <a:off x="1206500" y="3845659"/>
            <a:ext cx="21971000" cy="82560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2pPr marL="1219200" indent="-609600"/>
            <a:lvl3pPr marL="1828800" indent="-609600"/>
            <a:lvl4pPr marL="2438400" indent="-609600"/>
            <a:lvl5pPr marL="3048000" indent="-609600"/>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lnSpc>
                <a:spcPct val="100000"/>
              </a:lnSpc>
              <a:defRPr sz="1800" cap="none" spc="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55" r:id="rId7"/>
    <p:sldLayoutId id="2147483657" r:id="rId8"/>
    <p:sldLayoutId id="2147483658" r:id="rId9"/>
    <p:sldLayoutId id="2147483661" r:id="rId10"/>
    <p:sldLayoutId id="2147483662" r:id="rId11"/>
    <p:sldLayoutId id="2147483664" r:id="rId12"/>
    <p:sldLayoutId id="2147483666" r:id="rId13"/>
  </p:sldLayoutIdLst>
  <p:transition spd="med"/>
  <p:txStyles>
    <p:titleStyle>
      <a:lvl1pPr marL="0" marR="0" indent="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1pPr>
      <a:lvl2pPr marL="0" marR="0" indent="457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2pPr>
      <a:lvl3pPr marL="0" marR="0" indent="914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3pPr>
      <a:lvl4pPr marL="0" marR="0" indent="1371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4pPr>
      <a:lvl5pPr marL="0" marR="0" indent="18288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5pPr>
      <a:lvl6pPr marL="0" marR="0" indent="22860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6pPr>
      <a:lvl7pPr marL="0" marR="0" indent="2743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7pPr>
      <a:lvl8pPr marL="0" marR="0" indent="3200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8pPr>
      <a:lvl9pPr marL="0" marR="0" indent="3657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9pPr>
    </p:titleStyle>
    <p:bodyStyle>
      <a:lvl1pPr marL="609599" marR="0" indent="-609599"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1pPr>
      <a:lvl2pPr marL="1181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790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00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099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29197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705492" y="5012276"/>
            <a:ext cx="20973016" cy="5194980"/>
          </a:xfrm>
          <a:prstGeom prst="rect">
            <a:avLst/>
          </a:prstGeom>
        </p:spPr>
        <p:txBody>
          <a:bodyPr/>
          <a:lstStyle/>
          <a:p>
            <a:r>
              <a:rPr lang="en-US" sz="5400" b="0" i="0" dirty="0">
                <a:effectLst/>
                <a:latin typeface="Avenir Book" panose="02000503020000020003" pitchFamily="2" charset="0"/>
              </a:rPr>
              <a:t>I will surely bless you, and I will surely multiply your offspring as the stars of heaven and as the sand that is on the seashore. And your offspring shall possess the gate of his</a:t>
            </a:r>
            <a:r>
              <a:rPr lang="en-US" sz="5400" baseline="30000" dirty="0">
                <a:latin typeface="Avenir Book" panose="02000503020000020003" pitchFamily="2" charset="0"/>
              </a:rPr>
              <a:t> </a:t>
            </a:r>
            <a:r>
              <a:rPr lang="en-US" sz="5400" b="0" i="0" dirty="0">
                <a:effectLst/>
                <a:latin typeface="Avenir Book" panose="02000503020000020003" pitchFamily="2" charset="0"/>
              </a:rPr>
              <a:t>enemies, and in your offspring shall all the nations of the earth be blessed, because you have </a:t>
            </a:r>
          </a:p>
          <a:p>
            <a:r>
              <a:rPr lang="en-US" sz="5400" b="0" i="0" dirty="0">
                <a:effectLst/>
                <a:latin typeface="Avenir Book" panose="02000503020000020003" pitchFamily="2" charset="0"/>
              </a:rPr>
              <a:t>obeyed my voice.</a:t>
            </a:r>
          </a:p>
          <a:p>
            <a:endParaRPr sz="5400" dirty="0">
              <a:latin typeface="Avenir Book" panose="02000503020000020003" pitchFamily="2" charset="0"/>
            </a:endParaRPr>
          </a:p>
        </p:txBody>
      </p:sp>
      <p:sp>
        <p:nvSpPr>
          <p:cNvPr id="161" name="Scripture reference"/>
          <p:cNvSpPr txBox="1">
            <a:spLocks noGrp="1"/>
          </p:cNvSpPr>
          <p:nvPr>
            <p:ph type="body" idx="21"/>
          </p:nvPr>
        </p:nvSpPr>
        <p:spPr>
          <a:prstGeom prst="rect">
            <a:avLst/>
          </a:prstGeom>
        </p:spPr>
        <p:txBody>
          <a:bodyPr>
            <a:normAutofit/>
          </a:bodyPr>
          <a:lstStyle/>
          <a:p>
            <a:r>
              <a:rPr lang="en-US" sz="5400" dirty="0">
                <a:effectLst/>
                <a:ea typeface="Calibri" panose="020F0502020204030204" pitchFamily="34" charset="0"/>
              </a:rPr>
              <a:t>GENESIS 22:17-18</a:t>
            </a:r>
            <a:endParaRPr lang="en-US" sz="5400" dirty="0"/>
          </a:p>
          <a:p>
            <a:endParaRPr lang="en-US" sz="5400" dirty="0"/>
          </a:p>
          <a:p>
            <a:endParaRPr lang="en-US" sz="5400" dirty="0"/>
          </a:p>
          <a:p>
            <a:endParaRPr lang="en-US" sz="5400" dirty="0"/>
          </a:p>
        </p:txBody>
      </p:sp>
    </p:spTree>
    <p:extLst>
      <p:ext uri="{BB962C8B-B14F-4D97-AF65-F5344CB8AC3E}">
        <p14:creationId xmlns:p14="http://schemas.microsoft.com/office/powerpoint/2010/main" val="13959810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ipture reference">
            <a:extLst>
              <a:ext uri="{FF2B5EF4-FFF2-40B4-BE49-F238E27FC236}">
                <a16:creationId xmlns:a16="http://schemas.microsoft.com/office/drawing/2014/main" id="{A014B4FB-3867-29EA-1051-1BC09DF48A2A}"/>
              </a:ext>
            </a:extLst>
          </p:cNvPr>
          <p:cNvSpPr txBox="1">
            <a:spLocks noGrp="1"/>
          </p:cNvSpPr>
          <p:nvPr>
            <p:ph type="body" sz="quarter" idx="21"/>
          </p:nvPr>
        </p:nvSpPr>
        <p:spPr>
          <a:xfrm>
            <a:off x="1206500" y="5758622"/>
            <a:ext cx="21971000" cy="2624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a:bodyPr>
          <a:lstStyle>
            <a:lvl1pPr marL="0" marR="0" indent="0" algn="ctr" defTabSz="1975054" rtl="0" latinLnBrk="0">
              <a:lnSpc>
                <a:spcPct val="80000"/>
              </a:lnSpc>
              <a:spcBef>
                <a:spcPts val="0"/>
              </a:spcBef>
              <a:spcAft>
                <a:spcPts val="0"/>
              </a:spcAft>
              <a:buClrTx/>
              <a:buSzTx/>
              <a:buFontTx/>
              <a:buNone/>
              <a:tabLst/>
              <a:defRPr sz="4941" b="0" i="0" u="none" strike="noStrike" cap="all" spc="1136" baseline="0">
                <a:solidFill>
                  <a:srgbClr val="50ACD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r>
              <a:rPr lang="en-US" sz="8000" b="1" spc="300" dirty="0">
                <a:solidFill>
                  <a:srgbClr val="18AEE1"/>
                </a:solidFill>
                <a:latin typeface="+mj-lt"/>
              </a:rPr>
              <a:t>The gospels and Multiplication</a:t>
            </a:r>
            <a:endParaRPr lang="en-US" sz="8000" spc="300" dirty="0">
              <a:solidFill>
                <a:srgbClr val="18AEE1"/>
              </a:solidFill>
              <a:latin typeface="+mj-lt"/>
            </a:endParaRPr>
          </a:p>
        </p:txBody>
      </p:sp>
    </p:spTree>
    <p:extLst>
      <p:ext uri="{BB962C8B-B14F-4D97-AF65-F5344CB8AC3E}">
        <p14:creationId xmlns:p14="http://schemas.microsoft.com/office/powerpoint/2010/main" val="39346036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FECA2D-456C-B682-D20B-A63F178EB8E8}"/>
              </a:ext>
            </a:extLst>
          </p:cNvPr>
          <p:cNvSpPr>
            <a:spLocks noGrp="1"/>
          </p:cNvSpPr>
          <p:nvPr>
            <p:ph type="body" sz="half" idx="1"/>
          </p:nvPr>
        </p:nvSpPr>
        <p:spPr/>
        <p:txBody>
          <a:bodyPr/>
          <a:lstStyle/>
          <a:p>
            <a:r>
              <a:rPr lang="en-US" sz="5400" dirty="0"/>
              <a:t>And Jesus came and said to them, “All authority in heaven and </a:t>
            </a:r>
          </a:p>
          <a:p>
            <a:r>
              <a:rPr lang="en-US" sz="5400" dirty="0"/>
              <a:t>on earth has been given to me. Go therefore and make disciples </a:t>
            </a:r>
          </a:p>
          <a:p>
            <a:r>
              <a:rPr lang="en-US" sz="5400" dirty="0"/>
              <a:t>of all nations, baptizing them in the name of the Father and of the </a:t>
            </a:r>
          </a:p>
          <a:p>
            <a:r>
              <a:rPr lang="en-US" sz="5400" dirty="0"/>
              <a:t>Son and of the Holy Spirit </a:t>
            </a:r>
          </a:p>
        </p:txBody>
      </p:sp>
      <p:sp>
        <p:nvSpPr>
          <p:cNvPr id="3" name="Text Placeholder 2">
            <a:extLst>
              <a:ext uri="{FF2B5EF4-FFF2-40B4-BE49-F238E27FC236}">
                <a16:creationId xmlns:a16="http://schemas.microsoft.com/office/drawing/2014/main" id="{5E996F1C-D924-AA13-0504-715127F6EEB4}"/>
              </a:ext>
            </a:extLst>
          </p:cNvPr>
          <p:cNvSpPr>
            <a:spLocks noGrp="1"/>
          </p:cNvSpPr>
          <p:nvPr>
            <p:ph type="body" sz="quarter" idx="21"/>
          </p:nvPr>
        </p:nvSpPr>
        <p:spPr/>
        <p:txBody>
          <a:bodyPr>
            <a:normAutofit/>
          </a:bodyPr>
          <a:lstStyle/>
          <a:p>
            <a:r>
              <a:rPr lang="en-US" sz="5400" dirty="0"/>
              <a:t>Matthew 28:18-19</a:t>
            </a:r>
          </a:p>
        </p:txBody>
      </p:sp>
    </p:spTree>
    <p:extLst>
      <p:ext uri="{BB962C8B-B14F-4D97-AF65-F5344CB8AC3E}">
        <p14:creationId xmlns:p14="http://schemas.microsoft.com/office/powerpoint/2010/main" val="238681412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ipture reference">
            <a:extLst>
              <a:ext uri="{FF2B5EF4-FFF2-40B4-BE49-F238E27FC236}">
                <a16:creationId xmlns:a16="http://schemas.microsoft.com/office/drawing/2014/main" id="{A014B4FB-3867-29EA-1051-1BC09DF48A2A}"/>
              </a:ext>
            </a:extLst>
          </p:cNvPr>
          <p:cNvSpPr txBox="1">
            <a:spLocks noGrp="1"/>
          </p:cNvSpPr>
          <p:nvPr>
            <p:ph type="body" sz="quarter" idx="21"/>
          </p:nvPr>
        </p:nvSpPr>
        <p:spPr>
          <a:xfrm>
            <a:off x="1206500" y="5758622"/>
            <a:ext cx="21971000" cy="2624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a:bodyPr>
          <a:lstStyle>
            <a:lvl1pPr marL="0" marR="0" indent="0" algn="ctr" defTabSz="1975054" rtl="0" latinLnBrk="0">
              <a:lnSpc>
                <a:spcPct val="80000"/>
              </a:lnSpc>
              <a:spcBef>
                <a:spcPts val="0"/>
              </a:spcBef>
              <a:spcAft>
                <a:spcPts val="0"/>
              </a:spcAft>
              <a:buClrTx/>
              <a:buSzTx/>
              <a:buFontTx/>
              <a:buNone/>
              <a:tabLst/>
              <a:defRPr sz="4941" b="0" i="0" u="none" strike="noStrike" cap="all" spc="1136" baseline="0">
                <a:solidFill>
                  <a:srgbClr val="50ACD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r>
              <a:rPr lang="en-US" sz="8000" b="1" spc="300" dirty="0">
                <a:solidFill>
                  <a:srgbClr val="18AEE1"/>
                </a:solidFill>
                <a:latin typeface="+mj-lt"/>
              </a:rPr>
              <a:t>The church and Multiplication</a:t>
            </a:r>
            <a:endParaRPr lang="en-US" sz="8000" spc="300" dirty="0">
              <a:solidFill>
                <a:srgbClr val="18AEE1"/>
              </a:solidFill>
              <a:latin typeface="+mj-lt"/>
            </a:endParaRPr>
          </a:p>
        </p:txBody>
      </p:sp>
    </p:spTree>
    <p:extLst>
      <p:ext uri="{BB962C8B-B14F-4D97-AF65-F5344CB8AC3E}">
        <p14:creationId xmlns:p14="http://schemas.microsoft.com/office/powerpoint/2010/main" val="19531622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prstGeom prst="rect">
            <a:avLst/>
          </a:prstGeom>
        </p:spPr>
        <p:txBody>
          <a:bodyPr/>
          <a:lstStyle/>
          <a:p>
            <a:r>
              <a:rPr lang="en-US" sz="5400" b="0" i="0" dirty="0">
                <a:effectLst/>
                <a:latin typeface="Avenir Book" panose="02000503020000020003" pitchFamily="2" charset="0"/>
              </a:rPr>
              <a:t>And the word of God continued to increase, and the number of the disciples multiplied greatly in Jerusalem, and a great many of the priests became obedient to the faith.</a:t>
            </a:r>
          </a:p>
          <a:p>
            <a:endParaRPr sz="5400" dirty="0">
              <a:latin typeface="Avenir Book" panose="02000503020000020003" pitchFamily="2" charset="0"/>
            </a:endParaRPr>
          </a:p>
        </p:txBody>
      </p:sp>
      <p:sp>
        <p:nvSpPr>
          <p:cNvPr id="161" name="Scripture reference"/>
          <p:cNvSpPr txBox="1">
            <a:spLocks noGrp="1"/>
          </p:cNvSpPr>
          <p:nvPr>
            <p:ph type="body" idx="21"/>
          </p:nvPr>
        </p:nvSpPr>
        <p:spPr>
          <a:prstGeom prst="rect">
            <a:avLst/>
          </a:prstGeom>
        </p:spPr>
        <p:txBody>
          <a:bodyPr>
            <a:normAutofit/>
          </a:bodyPr>
          <a:lstStyle/>
          <a:p>
            <a:r>
              <a:rPr lang="en-US" sz="5400" dirty="0">
                <a:ea typeface="Calibri" panose="020F0502020204030204" pitchFamily="34" charset="0"/>
              </a:rPr>
              <a:t>ACTS 6:7</a:t>
            </a:r>
            <a:endParaRPr lang="en-US" sz="5400" dirty="0"/>
          </a:p>
          <a:p>
            <a:endParaRPr lang="en-US" sz="5400" dirty="0"/>
          </a:p>
          <a:p>
            <a:endParaRPr lang="en-US" sz="5400" dirty="0"/>
          </a:p>
          <a:p>
            <a:endParaRPr lang="en-US" sz="5400" dirty="0"/>
          </a:p>
          <a:p>
            <a:endParaRPr lang="en-US" sz="5400" dirty="0"/>
          </a:p>
          <a:p>
            <a:endParaRPr lang="en-US" sz="5400" dirty="0"/>
          </a:p>
          <a:p>
            <a:endParaRPr lang="en-US" sz="5400" dirty="0"/>
          </a:p>
        </p:txBody>
      </p:sp>
    </p:spTree>
    <p:extLst>
      <p:ext uri="{BB962C8B-B14F-4D97-AF65-F5344CB8AC3E}">
        <p14:creationId xmlns:p14="http://schemas.microsoft.com/office/powerpoint/2010/main" val="369986853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593850" y="5012276"/>
            <a:ext cx="21196300" cy="4652246"/>
          </a:xfrm>
          <a:prstGeom prst="rect">
            <a:avLst/>
          </a:prstGeom>
        </p:spPr>
        <p:txBody>
          <a:bodyPr/>
          <a:lstStyle/>
          <a:p>
            <a:r>
              <a:rPr lang="en-US" sz="5400" b="0" i="0" dirty="0">
                <a:effectLst/>
                <a:latin typeface="Avenir Book" panose="02000503020000020003" pitchFamily="2" charset="0"/>
              </a:rPr>
              <a:t>So the church throughout all Judea and Galilee and Samaria had peace and was being built up. And walking in the fear of the Lord and in the comfort of the Holy Spirit, it multiplied.</a:t>
            </a:r>
          </a:p>
          <a:p>
            <a:endParaRPr sz="5400" dirty="0">
              <a:latin typeface="Avenir Book" panose="02000503020000020003" pitchFamily="2" charset="0"/>
            </a:endParaRPr>
          </a:p>
        </p:txBody>
      </p:sp>
      <p:sp>
        <p:nvSpPr>
          <p:cNvPr id="161" name="Scripture reference"/>
          <p:cNvSpPr txBox="1">
            <a:spLocks noGrp="1"/>
          </p:cNvSpPr>
          <p:nvPr>
            <p:ph type="body" idx="21"/>
          </p:nvPr>
        </p:nvSpPr>
        <p:spPr>
          <a:prstGeom prst="rect">
            <a:avLst/>
          </a:prstGeom>
        </p:spPr>
        <p:txBody>
          <a:bodyPr>
            <a:normAutofit/>
          </a:bodyPr>
          <a:lstStyle/>
          <a:p>
            <a:r>
              <a:rPr lang="en-US" sz="5400" dirty="0">
                <a:ea typeface="Calibri" panose="020F0502020204030204" pitchFamily="34" charset="0"/>
              </a:rPr>
              <a:t>ACTS 9:31</a:t>
            </a:r>
            <a:endParaRPr lang="en-US" sz="5400" dirty="0"/>
          </a:p>
          <a:p>
            <a:endParaRPr lang="en-US" sz="5400" dirty="0"/>
          </a:p>
          <a:p>
            <a:endParaRPr lang="en-US" sz="5400" dirty="0"/>
          </a:p>
          <a:p>
            <a:endParaRPr lang="en-US" sz="5400" dirty="0"/>
          </a:p>
          <a:p>
            <a:endParaRPr lang="en-US" sz="5400" dirty="0"/>
          </a:p>
          <a:p>
            <a:endParaRPr lang="en-US" sz="5400" dirty="0"/>
          </a:p>
          <a:p>
            <a:endParaRPr lang="en-US" sz="5400" dirty="0"/>
          </a:p>
        </p:txBody>
      </p:sp>
    </p:spTree>
    <p:extLst>
      <p:ext uri="{BB962C8B-B14F-4D97-AF65-F5344CB8AC3E}">
        <p14:creationId xmlns:p14="http://schemas.microsoft.com/office/powerpoint/2010/main" val="331592459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513552" y="5012276"/>
            <a:ext cx="21356896" cy="6151910"/>
          </a:xfrm>
          <a:prstGeom prst="rect">
            <a:avLst/>
          </a:prstGeom>
        </p:spPr>
        <p:txBody>
          <a:bodyPr/>
          <a:lstStyle/>
          <a:p>
            <a:r>
              <a:rPr lang="en-US" sz="5400" b="0" i="0" dirty="0">
                <a:effectLst/>
                <a:latin typeface="Avenir Book" panose="02000503020000020003" pitchFamily="2" charset="0"/>
              </a:rPr>
              <a:t>After this I looked, and behold, a great multitude that no one </a:t>
            </a:r>
          </a:p>
          <a:p>
            <a:r>
              <a:rPr lang="en-US" sz="5400" b="0" i="0" dirty="0">
                <a:effectLst/>
                <a:latin typeface="Avenir Book" panose="02000503020000020003" pitchFamily="2" charset="0"/>
              </a:rPr>
              <a:t>could number, from every nation, from all tribes and peoples </a:t>
            </a:r>
          </a:p>
          <a:p>
            <a:r>
              <a:rPr lang="en-US" sz="5400" b="0" i="0" dirty="0">
                <a:effectLst/>
                <a:latin typeface="Avenir Book" panose="02000503020000020003" pitchFamily="2" charset="0"/>
              </a:rPr>
              <a:t>and languages, standing before the throne and before the Lamb, </a:t>
            </a:r>
          </a:p>
          <a:p>
            <a:r>
              <a:rPr lang="en-US" sz="5400" b="0" i="0" dirty="0">
                <a:effectLst/>
                <a:latin typeface="Avenir Book" panose="02000503020000020003" pitchFamily="2" charset="0"/>
              </a:rPr>
              <a:t>clothed in white robes, with palm branches in their hands, and </a:t>
            </a:r>
          </a:p>
          <a:p>
            <a:r>
              <a:rPr lang="en-US" sz="5400" b="0" i="0" dirty="0">
                <a:effectLst/>
                <a:latin typeface="Avenir Book" panose="02000503020000020003" pitchFamily="2" charset="0"/>
              </a:rPr>
              <a:t>crying out with a loud voice, “Salvation belongs to our God who </a:t>
            </a:r>
          </a:p>
          <a:p>
            <a:r>
              <a:rPr lang="en-US" sz="5400" b="0" i="0" dirty="0">
                <a:effectLst/>
                <a:latin typeface="Avenir Book" panose="02000503020000020003" pitchFamily="2" charset="0"/>
              </a:rPr>
              <a:t>sits on the throne, and to the Lamb!” </a:t>
            </a:r>
          </a:p>
          <a:p>
            <a:endParaRPr sz="5400" dirty="0">
              <a:latin typeface="Avenir Book" panose="02000503020000020003" pitchFamily="2" charset="0"/>
            </a:endParaRPr>
          </a:p>
        </p:txBody>
      </p:sp>
      <p:sp>
        <p:nvSpPr>
          <p:cNvPr id="161" name="Scripture reference"/>
          <p:cNvSpPr txBox="1">
            <a:spLocks noGrp="1"/>
          </p:cNvSpPr>
          <p:nvPr>
            <p:ph type="body" idx="21"/>
          </p:nvPr>
        </p:nvSpPr>
        <p:spPr>
          <a:prstGeom prst="rect">
            <a:avLst/>
          </a:prstGeom>
        </p:spPr>
        <p:txBody>
          <a:bodyPr>
            <a:normAutofit/>
          </a:bodyPr>
          <a:lstStyle/>
          <a:p>
            <a:r>
              <a:rPr lang="en-US" sz="5400" dirty="0">
                <a:effectLst/>
                <a:ea typeface="Calibri" panose="020F0502020204030204" pitchFamily="34" charset="0"/>
              </a:rPr>
              <a:t>REVELATION 7:9-10</a:t>
            </a:r>
            <a:endParaRPr lang="en-US" sz="5400" dirty="0"/>
          </a:p>
          <a:p>
            <a:endParaRPr lang="en-US" sz="5400" dirty="0"/>
          </a:p>
          <a:p>
            <a:endParaRPr lang="en-US" sz="5400" dirty="0"/>
          </a:p>
          <a:p>
            <a:endParaRPr lang="en-US" sz="5400" dirty="0"/>
          </a:p>
          <a:p>
            <a:endParaRPr lang="en-US" sz="5400" dirty="0"/>
          </a:p>
          <a:p>
            <a:endParaRPr lang="en-US" sz="5400" dirty="0"/>
          </a:p>
          <a:p>
            <a:endParaRPr lang="en-US" sz="5400" dirty="0"/>
          </a:p>
          <a:p>
            <a:endParaRPr lang="en-US" sz="5400" dirty="0"/>
          </a:p>
        </p:txBody>
      </p:sp>
    </p:spTree>
    <p:extLst>
      <p:ext uri="{BB962C8B-B14F-4D97-AF65-F5344CB8AC3E}">
        <p14:creationId xmlns:p14="http://schemas.microsoft.com/office/powerpoint/2010/main" val="13119283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B42BD9-252B-6BED-9304-A6161A2F5732}"/>
              </a:ext>
            </a:extLst>
          </p:cNvPr>
          <p:cNvSpPr>
            <a:spLocks noGrp="1"/>
          </p:cNvSpPr>
          <p:nvPr>
            <p:ph type="body" sz="half" idx="1"/>
          </p:nvPr>
        </p:nvSpPr>
        <p:spPr>
          <a:xfrm>
            <a:off x="1206500" y="5012276"/>
            <a:ext cx="21971000" cy="5662812"/>
          </a:xfrm>
        </p:spPr>
        <p:txBody>
          <a:bodyPr/>
          <a:lstStyle/>
          <a:p>
            <a:r>
              <a:rPr lang="en-US" sz="5400" dirty="0"/>
              <a:t>And all the angels were standing around the throne and around the </a:t>
            </a:r>
          </a:p>
          <a:p>
            <a:r>
              <a:rPr lang="en-US" sz="5400" dirty="0"/>
              <a:t>elders and the four living creatures and fell on their faces before the </a:t>
            </a:r>
          </a:p>
          <a:p>
            <a:r>
              <a:rPr lang="en-US" sz="5400" dirty="0"/>
              <a:t>throne and worshipped God, saying “Amen! Blessing and glory and wisdom and thanksgiving and honor and power and might be to our </a:t>
            </a:r>
          </a:p>
          <a:p>
            <a:r>
              <a:rPr lang="en-US" sz="5400" dirty="0"/>
              <a:t>God forever and Ever! Amen.”</a:t>
            </a:r>
          </a:p>
        </p:txBody>
      </p:sp>
      <p:sp>
        <p:nvSpPr>
          <p:cNvPr id="3" name="Text Placeholder 2">
            <a:extLst>
              <a:ext uri="{FF2B5EF4-FFF2-40B4-BE49-F238E27FC236}">
                <a16:creationId xmlns:a16="http://schemas.microsoft.com/office/drawing/2014/main" id="{57DF3BF2-5398-26F5-1E06-A3FFF8BBE186}"/>
              </a:ext>
            </a:extLst>
          </p:cNvPr>
          <p:cNvSpPr>
            <a:spLocks noGrp="1"/>
          </p:cNvSpPr>
          <p:nvPr>
            <p:ph type="body" sz="quarter" idx="21"/>
          </p:nvPr>
        </p:nvSpPr>
        <p:spPr>
          <a:xfrm>
            <a:off x="1206500" y="4051478"/>
            <a:ext cx="21971000" cy="1201006"/>
          </a:xfrm>
        </p:spPr>
        <p:txBody>
          <a:bodyPr>
            <a:normAutofit/>
          </a:bodyPr>
          <a:lstStyle/>
          <a:p>
            <a:r>
              <a:rPr lang="en-US" sz="5400" dirty="0"/>
              <a:t>Revelation 7:11-12</a:t>
            </a:r>
          </a:p>
        </p:txBody>
      </p:sp>
    </p:spTree>
    <p:extLst>
      <p:ext uri="{BB962C8B-B14F-4D97-AF65-F5344CB8AC3E}">
        <p14:creationId xmlns:p14="http://schemas.microsoft.com/office/powerpoint/2010/main" val="16190317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prstGeom prst="rect">
            <a:avLst/>
          </a:prstGeom>
        </p:spPr>
        <p:txBody>
          <a:bodyPr>
            <a:normAutofit/>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Calibri" panose="020F0502020204030204" pitchFamily="34" charset="0"/>
                <a:cs typeface="+mn-cs"/>
              </a:rPr>
              <a:t> Multiplication requires obedience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Calibri" panose="020F0502020204030204" pitchFamily="34" charset="0"/>
              <a:cs typeface="+mn-cs"/>
            </a:endParaRPr>
          </a:p>
          <a:p>
            <a:pPr marL="0" indent="0">
              <a:buNone/>
            </a:pPr>
            <a:endParaRPr sz="5400" dirty="0"/>
          </a:p>
        </p:txBody>
      </p:sp>
      <p:sp>
        <p:nvSpPr>
          <p:cNvPr id="2" name="Scripture reference">
            <a:extLst>
              <a:ext uri="{FF2B5EF4-FFF2-40B4-BE49-F238E27FC236}">
                <a16:creationId xmlns:a16="http://schemas.microsoft.com/office/drawing/2014/main" id="{C26D9FFA-290D-6AD7-8225-2E2205E6A9A7}"/>
              </a:ext>
            </a:extLst>
          </p:cNvPr>
          <p:cNvSpPr txBox="1">
            <a:spLocks/>
          </p:cNvSpPr>
          <p:nvPr/>
        </p:nvSpPr>
        <p:spPr>
          <a:xfrm>
            <a:off x="1206500" y="1613078"/>
            <a:ext cx="21971000" cy="1597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a:bodyPr>
          <a:lstStyle>
            <a:lvl1pPr marL="0" marR="0" indent="0" algn="ctr" defTabSz="1975054" rtl="0" latinLnBrk="0">
              <a:lnSpc>
                <a:spcPct val="80000"/>
              </a:lnSpc>
              <a:spcBef>
                <a:spcPts val="0"/>
              </a:spcBef>
              <a:spcAft>
                <a:spcPts val="0"/>
              </a:spcAft>
              <a:buClrTx/>
              <a:buSzTx/>
              <a:buFontTx/>
              <a:buNone/>
              <a:tabLst/>
              <a:defRPr sz="4941" b="0" i="0" u="none" strike="noStrike" cap="all" spc="1136" baseline="0">
                <a:solidFill>
                  <a:srgbClr val="50ACD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pPr algn="l"/>
            <a:r>
              <a:rPr lang="en-US" sz="8000" b="1" spc="300" dirty="0">
                <a:solidFill>
                  <a:srgbClr val="18AEE1"/>
                </a:solidFill>
                <a:latin typeface="+mj-lt"/>
              </a:rPr>
              <a:t>conclusions</a:t>
            </a:r>
            <a:endParaRPr lang="en-US" sz="8000" spc="300" dirty="0">
              <a:solidFill>
                <a:srgbClr val="18AEE1"/>
              </a:solidFill>
              <a:latin typeface="+mj-lt"/>
            </a:endParaRPr>
          </a:p>
          <a:p>
            <a:pPr marL="0" indent="0" algn="l">
              <a:buFont typeface="Arial" panose="020B0604020202020204" pitchFamily="34" charset="0"/>
              <a:buNone/>
            </a:pPr>
            <a:endParaRPr lang="en-US" sz="5400" spc="-150" dirty="0">
              <a:solidFill>
                <a:srgbClr val="18AEE1"/>
              </a:solidFill>
              <a:latin typeface="+mj-lt"/>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prstGeom prst="rect">
            <a:avLst/>
          </a:prstGeom>
        </p:spPr>
        <p:txBody>
          <a:bodyPr>
            <a:normAutofit/>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Calibri" panose="020F0502020204030204" pitchFamily="34" charset="0"/>
                <a:cs typeface="+mn-cs"/>
              </a:rPr>
              <a:t> Multiplication requires obedience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Calibri" panose="020F0502020204030204" pitchFamily="34" charset="0"/>
                <a:cs typeface="+mn-cs"/>
              </a:rPr>
              <a:t> Multiplication requires collaboration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Calibri" panose="020F0502020204030204" pitchFamily="34" charset="0"/>
              <a:cs typeface="+mn-cs"/>
            </a:endParaRPr>
          </a:p>
          <a:p>
            <a:pPr marL="0" indent="0">
              <a:buNone/>
            </a:pPr>
            <a:endParaRPr sz="5400" dirty="0">
              <a:latin typeface="Avenir Book" panose="02000503020000020003" pitchFamily="2" charset="0"/>
            </a:endParaRPr>
          </a:p>
        </p:txBody>
      </p:sp>
      <p:sp>
        <p:nvSpPr>
          <p:cNvPr id="2" name="Scripture reference">
            <a:extLst>
              <a:ext uri="{FF2B5EF4-FFF2-40B4-BE49-F238E27FC236}">
                <a16:creationId xmlns:a16="http://schemas.microsoft.com/office/drawing/2014/main" id="{D4EE3D90-CF34-3349-C9CE-BFE6492E1A28}"/>
              </a:ext>
            </a:extLst>
          </p:cNvPr>
          <p:cNvSpPr txBox="1">
            <a:spLocks/>
          </p:cNvSpPr>
          <p:nvPr/>
        </p:nvSpPr>
        <p:spPr>
          <a:xfrm>
            <a:off x="1206500" y="1613078"/>
            <a:ext cx="21971000" cy="1597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a:bodyPr>
          <a:lstStyle>
            <a:lvl1pPr marL="0" marR="0" indent="0" algn="ctr" defTabSz="1975054" rtl="0" latinLnBrk="0">
              <a:lnSpc>
                <a:spcPct val="80000"/>
              </a:lnSpc>
              <a:spcBef>
                <a:spcPts val="0"/>
              </a:spcBef>
              <a:spcAft>
                <a:spcPts val="0"/>
              </a:spcAft>
              <a:buClrTx/>
              <a:buSzTx/>
              <a:buFontTx/>
              <a:buNone/>
              <a:tabLst/>
              <a:defRPr sz="4941" b="0" i="0" u="none" strike="noStrike" cap="all" spc="1136" baseline="0">
                <a:solidFill>
                  <a:srgbClr val="50ACD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pPr algn="l"/>
            <a:r>
              <a:rPr lang="en-US" sz="8000" b="1" spc="300" dirty="0">
                <a:solidFill>
                  <a:srgbClr val="18AEE1"/>
                </a:solidFill>
                <a:latin typeface="+mj-lt"/>
              </a:rPr>
              <a:t>conclusions</a:t>
            </a:r>
            <a:endParaRPr lang="en-US" sz="8000" spc="300" dirty="0">
              <a:solidFill>
                <a:srgbClr val="18AEE1"/>
              </a:solidFill>
              <a:latin typeface="+mj-lt"/>
            </a:endParaRPr>
          </a:p>
          <a:p>
            <a:pPr marL="0" indent="0" algn="l">
              <a:buFont typeface="Arial" panose="020B0604020202020204" pitchFamily="34" charset="0"/>
              <a:buNone/>
            </a:pPr>
            <a:endParaRPr lang="en-US" sz="5400" spc="-150" dirty="0">
              <a:solidFill>
                <a:srgbClr val="18AEE1"/>
              </a:solidFill>
              <a:latin typeface="+mj-lt"/>
            </a:endParaRPr>
          </a:p>
        </p:txBody>
      </p:sp>
    </p:spTree>
    <p:extLst>
      <p:ext uri="{BB962C8B-B14F-4D97-AF65-F5344CB8AC3E}">
        <p14:creationId xmlns:p14="http://schemas.microsoft.com/office/powerpoint/2010/main" val="38519225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resentation Title"/>
          <p:cNvSpPr txBox="1">
            <a:spLocks noGrp="1"/>
          </p:cNvSpPr>
          <p:nvPr>
            <p:ph type="title"/>
          </p:nvPr>
        </p:nvSpPr>
        <p:spPr>
          <a:prstGeom prst="rect">
            <a:avLst/>
          </a:prstGeom>
        </p:spPr>
        <p:txBody>
          <a:bodyPr/>
          <a:lstStyle/>
          <a:p>
            <a:r>
              <a:rPr lang="en-US" dirty="0"/>
              <a:t>Think Multiplication</a:t>
            </a:r>
            <a:endParaRPr dirty="0"/>
          </a:p>
        </p:txBody>
      </p:sp>
      <p:sp>
        <p:nvSpPr>
          <p:cNvPr id="156" name="First Last"/>
          <p:cNvSpPr txBox="1">
            <a:spLocks noGrp="1"/>
          </p:cNvSpPr>
          <p:nvPr>
            <p:ph type="body" idx="21"/>
          </p:nvPr>
        </p:nvSpPr>
        <p:spPr>
          <a:prstGeom prst="rect">
            <a:avLst/>
          </a:prstGeom>
        </p:spPr>
        <p:txBody>
          <a:bodyPr/>
          <a:lstStyle/>
          <a:p>
            <a:r>
              <a:rPr lang="en-US" dirty="0"/>
              <a:t>Matt Carter</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31295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513552" y="5012276"/>
            <a:ext cx="21356896" cy="6151910"/>
          </a:xfrm>
          <a:prstGeom prst="rect">
            <a:avLst/>
          </a:prstGeom>
        </p:spPr>
        <p:txBody>
          <a:bodyPr/>
          <a:lstStyle/>
          <a:p>
            <a:r>
              <a:rPr lang="en-US" sz="5400" dirty="0">
                <a:latin typeface="Avenir Book" panose="02000503020000020003" pitchFamily="2" charset="0"/>
              </a:rPr>
              <a:t>Now to him who is able to do far more abundantly than all that </a:t>
            </a:r>
          </a:p>
          <a:p>
            <a:r>
              <a:rPr lang="en-US" sz="5400" dirty="0">
                <a:latin typeface="Avenir Book" panose="02000503020000020003" pitchFamily="2" charset="0"/>
              </a:rPr>
              <a:t>we ask or think, according to the power at work within us. </a:t>
            </a:r>
            <a:endParaRPr sz="5400" dirty="0">
              <a:latin typeface="Avenir Book" panose="02000503020000020003" pitchFamily="2" charset="0"/>
            </a:endParaRPr>
          </a:p>
        </p:txBody>
      </p:sp>
      <p:sp>
        <p:nvSpPr>
          <p:cNvPr id="161" name="Scripture reference"/>
          <p:cNvSpPr txBox="1">
            <a:spLocks noGrp="1"/>
          </p:cNvSpPr>
          <p:nvPr>
            <p:ph type="body" idx="21"/>
          </p:nvPr>
        </p:nvSpPr>
        <p:spPr>
          <a:prstGeom prst="rect">
            <a:avLst/>
          </a:prstGeom>
        </p:spPr>
        <p:txBody>
          <a:bodyPr>
            <a:normAutofit/>
          </a:bodyPr>
          <a:lstStyle/>
          <a:p>
            <a:r>
              <a:rPr lang="en-US" sz="5400" dirty="0">
                <a:effectLst/>
                <a:ea typeface="Calibri" panose="020F0502020204030204" pitchFamily="34" charset="0"/>
              </a:rPr>
              <a:t>Ephesians 3:20</a:t>
            </a:r>
            <a:endParaRPr lang="en-US" sz="5400" dirty="0"/>
          </a:p>
          <a:p>
            <a:endParaRPr lang="en-US" sz="5400" dirty="0"/>
          </a:p>
          <a:p>
            <a:endParaRPr lang="en-US" sz="5400" dirty="0"/>
          </a:p>
          <a:p>
            <a:endParaRPr lang="en-US" sz="5400" dirty="0"/>
          </a:p>
          <a:p>
            <a:endParaRPr lang="en-US" sz="5400" dirty="0"/>
          </a:p>
          <a:p>
            <a:endParaRPr lang="en-US" sz="5400" dirty="0"/>
          </a:p>
        </p:txBody>
      </p:sp>
    </p:spTree>
    <p:extLst>
      <p:ext uri="{BB962C8B-B14F-4D97-AF65-F5344CB8AC3E}">
        <p14:creationId xmlns:p14="http://schemas.microsoft.com/office/powerpoint/2010/main" val="77756534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bullet text"/>
          <p:cNvSpPr txBox="1">
            <a:spLocks noGrp="1"/>
          </p:cNvSpPr>
          <p:nvPr>
            <p:ph type="body" idx="1"/>
          </p:nvPr>
        </p:nvSpPr>
        <p:spPr>
          <a:prstGeom prst="rect">
            <a:avLst/>
          </a:prstGeom>
        </p:spPr>
        <p:txBody>
          <a:bodyPr>
            <a:normAutofit/>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Calibri" panose="020F0502020204030204" pitchFamily="34" charset="0"/>
                <a:cs typeface="+mn-cs"/>
              </a:rPr>
              <a:t> Multiplication requires obedience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Calibri" panose="020F0502020204030204" pitchFamily="34" charset="0"/>
                <a:cs typeface="+mn-cs"/>
              </a:rPr>
              <a:t> Multiplication requires collaboration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Calibri" panose="020F0502020204030204" pitchFamily="34" charset="0"/>
                <a:cs typeface="+mn-cs"/>
              </a:rPr>
              <a:t> Multiplication requires intentionality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5400" b="0" i="0" u="none" strike="noStrike" kern="1200" cap="none" spc="-150" normalizeH="0" baseline="0" noProof="0" dirty="0">
              <a:ln>
                <a:noFill/>
              </a:ln>
              <a:solidFill>
                <a:prstClr val="white"/>
              </a:solidFill>
              <a:effectLst/>
              <a:uLnTx/>
              <a:uFillTx/>
              <a:latin typeface="Avenir Book" panose="02000503020000020003" pitchFamily="2" charset="0"/>
              <a:ea typeface="Calibri" panose="020F0502020204030204" pitchFamily="34" charset="0"/>
              <a:cs typeface="+mn-cs"/>
            </a:endParaRPr>
          </a:p>
          <a:p>
            <a:pPr marL="0" indent="0">
              <a:buNone/>
            </a:pPr>
            <a:endParaRPr sz="5400" dirty="0">
              <a:latin typeface="Avenir Book" panose="02000503020000020003" pitchFamily="2" charset="0"/>
            </a:endParaRPr>
          </a:p>
        </p:txBody>
      </p:sp>
      <p:sp>
        <p:nvSpPr>
          <p:cNvPr id="2" name="Scripture reference">
            <a:extLst>
              <a:ext uri="{FF2B5EF4-FFF2-40B4-BE49-F238E27FC236}">
                <a16:creationId xmlns:a16="http://schemas.microsoft.com/office/drawing/2014/main" id="{7F761716-10F1-8EB1-B05A-CF58DE75D449}"/>
              </a:ext>
            </a:extLst>
          </p:cNvPr>
          <p:cNvSpPr txBox="1">
            <a:spLocks/>
          </p:cNvSpPr>
          <p:nvPr/>
        </p:nvSpPr>
        <p:spPr>
          <a:xfrm>
            <a:off x="1206500" y="1613078"/>
            <a:ext cx="21971000" cy="1597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a:bodyPr>
          <a:lstStyle>
            <a:lvl1pPr marL="0" marR="0" indent="0" algn="ctr" defTabSz="1975054" rtl="0" latinLnBrk="0">
              <a:lnSpc>
                <a:spcPct val="80000"/>
              </a:lnSpc>
              <a:spcBef>
                <a:spcPts val="0"/>
              </a:spcBef>
              <a:spcAft>
                <a:spcPts val="0"/>
              </a:spcAft>
              <a:buClrTx/>
              <a:buSzTx/>
              <a:buFontTx/>
              <a:buNone/>
              <a:tabLst/>
              <a:defRPr sz="4941" b="0" i="0" u="none" strike="noStrike" cap="all" spc="1136" baseline="0">
                <a:solidFill>
                  <a:srgbClr val="50ACD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pPr algn="l"/>
            <a:r>
              <a:rPr lang="en-US" sz="8000" b="1" spc="300" dirty="0">
                <a:solidFill>
                  <a:srgbClr val="18AEE1"/>
                </a:solidFill>
                <a:latin typeface="+mj-lt"/>
              </a:rPr>
              <a:t>conclusions</a:t>
            </a:r>
            <a:endParaRPr lang="en-US" sz="8000" spc="300" dirty="0">
              <a:solidFill>
                <a:srgbClr val="18AEE1"/>
              </a:solidFill>
              <a:latin typeface="+mj-lt"/>
            </a:endParaRPr>
          </a:p>
          <a:p>
            <a:pPr marL="0" indent="0" algn="l">
              <a:buFont typeface="Arial" panose="020B0604020202020204" pitchFamily="34" charset="0"/>
              <a:buNone/>
            </a:pPr>
            <a:endParaRPr lang="en-US" sz="5400" spc="-150" dirty="0">
              <a:solidFill>
                <a:srgbClr val="18AEE1"/>
              </a:solidFill>
              <a:latin typeface="+mj-lt"/>
            </a:endParaRPr>
          </a:p>
        </p:txBody>
      </p:sp>
    </p:spTree>
    <p:extLst>
      <p:ext uri="{BB962C8B-B14F-4D97-AF65-F5344CB8AC3E}">
        <p14:creationId xmlns:p14="http://schemas.microsoft.com/office/powerpoint/2010/main" val="347881358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ipture reference">
            <a:extLst>
              <a:ext uri="{FF2B5EF4-FFF2-40B4-BE49-F238E27FC236}">
                <a16:creationId xmlns:a16="http://schemas.microsoft.com/office/drawing/2014/main" id="{A014B4FB-3867-29EA-1051-1BC09DF48A2A}"/>
              </a:ext>
            </a:extLst>
          </p:cNvPr>
          <p:cNvSpPr txBox="1">
            <a:spLocks noGrp="1"/>
          </p:cNvSpPr>
          <p:nvPr>
            <p:ph type="body" sz="quarter" idx="21"/>
          </p:nvPr>
        </p:nvSpPr>
        <p:spPr>
          <a:xfrm>
            <a:off x="1206500" y="5758622"/>
            <a:ext cx="21971000" cy="2624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a:bodyPr>
          <a:lstStyle>
            <a:lvl1pPr marL="0" marR="0" indent="0" algn="ctr" defTabSz="1975054" rtl="0" latinLnBrk="0">
              <a:lnSpc>
                <a:spcPct val="80000"/>
              </a:lnSpc>
              <a:spcBef>
                <a:spcPts val="0"/>
              </a:spcBef>
              <a:spcAft>
                <a:spcPts val="0"/>
              </a:spcAft>
              <a:buClrTx/>
              <a:buSzTx/>
              <a:buFontTx/>
              <a:buNone/>
              <a:tabLst/>
              <a:defRPr sz="4941" b="0" i="0" u="none" strike="noStrike" cap="all" spc="1136" baseline="0">
                <a:solidFill>
                  <a:srgbClr val="50ACD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r>
              <a:rPr lang="en-US" sz="8000" b="1" spc="300" dirty="0">
                <a:solidFill>
                  <a:srgbClr val="18AEE1"/>
                </a:solidFill>
                <a:latin typeface="+mj-lt"/>
              </a:rPr>
              <a:t>Multiplication is worth it! </a:t>
            </a:r>
            <a:endParaRPr lang="en-US" sz="8000" spc="300" dirty="0">
              <a:solidFill>
                <a:srgbClr val="18AEE1"/>
              </a:solidFill>
              <a:latin typeface="+mj-lt"/>
            </a:endParaRPr>
          </a:p>
        </p:txBody>
      </p:sp>
    </p:spTree>
    <p:extLst>
      <p:ext uri="{BB962C8B-B14F-4D97-AF65-F5344CB8AC3E}">
        <p14:creationId xmlns:p14="http://schemas.microsoft.com/office/powerpoint/2010/main" val="380098483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981D1F-77B9-1F3C-ED43-D9DB6319D4FF}"/>
              </a:ext>
            </a:extLst>
          </p:cNvPr>
          <p:cNvSpPr>
            <a:spLocks noGrp="1"/>
          </p:cNvSpPr>
          <p:nvPr>
            <p:ph type="body" sz="half" idx="1"/>
          </p:nvPr>
        </p:nvSpPr>
        <p:spPr/>
        <p:txBody>
          <a:bodyPr/>
          <a:lstStyle/>
          <a:p>
            <a:r>
              <a:rPr lang="en-US" sz="5400" dirty="0"/>
              <a:t>But seek first the kingdom of God and his righteousness, </a:t>
            </a:r>
          </a:p>
          <a:p>
            <a:r>
              <a:rPr lang="en-US" sz="5400" dirty="0"/>
              <a:t>and all these things will be added to you. </a:t>
            </a:r>
          </a:p>
        </p:txBody>
      </p:sp>
      <p:sp>
        <p:nvSpPr>
          <p:cNvPr id="3" name="Text Placeholder 2">
            <a:extLst>
              <a:ext uri="{FF2B5EF4-FFF2-40B4-BE49-F238E27FC236}">
                <a16:creationId xmlns:a16="http://schemas.microsoft.com/office/drawing/2014/main" id="{63694CEC-3060-A63F-F805-563169F4C39F}"/>
              </a:ext>
            </a:extLst>
          </p:cNvPr>
          <p:cNvSpPr>
            <a:spLocks noGrp="1"/>
          </p:cNvSpPr>
          <p:nvPr>
            <p:ph type="body" sz="quarter" idx="21"/>
          </p:nvPr>
        </p:nvSpPr>
        <p:spPr/>
        <p:txBody>
          <a:bodyPr>
            <a:normAutofit/>
          </a:bodyPr>
          <a:lstStyle/>
          <a:p>
            <a:r>
              <a:rPr lang="en-US" sz="5400" dirty="0"/>
              <a:t>Matthew 6:33</a:t>
            </a:r>
          </a:p>
        </p:txBody>
      </p:sp>
    </p:spTree>
    <p:extLst>
      <p:ext uri="{BB962C8B-B14F-4D97-AF65-F5344CB8AC3E}">
        <p14:creationId xmlns:p14="http://schemas.microsoft.com/office/powerpoint/2010/main" val="8453026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ipture reference">
            <a:extLst>
              <a:ext uri="{FF2B5EF4-FFF2-40B4-BE49-F238E27FC236}">
                <a16:creationId xmlns:a16="http://schemas.microsoft.com/office/drawing/2014/main" id="{A014B4FB-3867-29EA-1051-1BC09DF48A2A}"/>
              </a:ext>
            </a:extLst>
          </p:cNvPr>
          <p:cNvSpPr txBox="1">
            <a:spLocks noGrp="1"/>
          </p:cNvSpPr>
          <p:nvPr>
            <p:ph type="body" sz="quarter" idx="21"/>
          </p:nvPr>
        </p:nvSpPr>
        <p:spPr>
          <a:xfrm>
            <a:off x="1206500" y="5758622"/>
            <a:ext cx="21971000" cy="2624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a:bodyPr>
          <a:lstStyle>
            <a:lvl1pPr marL="0" marR="0" indent="0" algn="ctr" defTabSz="1975054" rtl="0" latinLnBrk="0">
              <a:lnSpc>
                <a:spcPct val="80000"/>
              </a:lnSpc>
              <a:spcBef>
                <a:spcPts val="0"/>
              </a:spcBef>
              <a:spcAft>
                <a:spcPts val="0"/>
              </a:spcAft>
              <a:buClrTx/>
              <a:buSzTx/>
              <a:buFontTx/>
              <a:buNone/>
              <a:tabLst/>
              <a:defRPr sz="4941" b="0" i="0" u="none" strike="noStrike" cap="all" spc="1136" baseline="0">
                <a:solidFill>
                  <a:srgbClr val="50ACD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pPr marL="0" indent="0">
              <a:buFont typeface="Arial" panose="020B0604020202020204" pitchFamily="34" charset="0"/>
              <a:buNone/>
            </a:pPr>
            <a:r>
              <a:rPr lang="en-US" sz="8000" b="1" spc="300" dirty="0">
                <a:solidFill>
                  <a:srgbClr val="18AEE1"/>
                </a:solidFill>
                <a:latin typeface="+mj-lt"/>
              </a:rPr>
              <a:t>Creation and Multiplication</a:t>
            </a:r>
            <a:endParaRPr lang="en-US" sz="8000" spc="300" dirty="0">
              <a:solidFill>
                <a:srgbClr val="18AEE1"/>
              </a:solidFill>
              <a:latin typeface="+mj-lt"/>
            </a:endParaRPr>
          </a:p>
        </p:txBody>
      </p:sp>
    </p:spTree>
    <p:extLst>
      <p:ext uri="{BB962C8B-B14F-4D97-AF65-F5344CB8AC3E}">
        <p14:creationId xmlns:p14="http://schemas.microsoft.com/office/powerpoint/2010/main" val="361117002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853978" y="5012275"/>
            <a:ext cx="20676044" cy="6066851"/>
          </a:xfrm>
          <a:prstGeom prst="rect">
            <a:avLst/>
          </a:prstGeom>
        </p:spPr>
        <p:txBody>
          <a:bodyPr/>
          <a:lstStyle/>
          <a:p>
            <a:r>
              <a:rPr lang="en-US" sz="5400" b="0" i="0" dirty="0">
                <a:effectLst/>
                <a:latin typeface="Avenir Book" panose="02000503020000020003" pitchFamily="2" charset="0"/>
              </a:rPr>
              <a:t>So God created man in his own image,</a:t>
            </a:r>
            <a:r>
              <a:rPr lang="en-US" sz="5400" dirty="0">
                <a:latin typeface="Avenir Book" panose="02000503020000020003" pitchFamily="2" charset="0"/>
              </a:rPr>
              <a:t> </a:t>
            </a:r>
            <a:r>
              <a:rPr lang="en-US" sz="5400" b="0" i="0" dirty="0">
                <a:effectLst/>
                <a:latin typeface="Avenir Book" panose="02000503020000020003" pitchFamily="2" charset="0"/>
              </a:rPr>
              <a:t>in the image of God he created him; male and female he created them. And God blessed them. And God said to them, “Be fruitful and multiply and fill the earth and subdue it, and have dominion over the fish of the sea and over the birds of the heavens and over every living thing that moves on the earth.”</a:t>
            </a:r>
          </a:p>
          <a:p>
            <a:endParaRPr sz="5400" dirty="0">
              <a:latin typeface="Avenir Book" panose="02000503020000020003" pitchFamily="2" charset="0"/>
            </a:endParaRPr>
          </a:p>
        </p:txBody>
      </p:sp>
      <p:sp>
        <p:nvSpPr>
          <p:cNvPr id="161" name="Scripture reference"/>
          <p:cNvSpPr txBox="1">
            <a:spLocks noGrp="1"/>
          </p:cNvSpPr>
          <p:nvPr>
            <p:ph type="body" idx="21"/>
          </p:nvPr>
        </p:nvSpPr>
        <p:spPr>
          <a:prstGeom prst="rect">
            <a:avLst/>
          </a:prstGeom>
        </p:spPr>
        <p:txBody>
          <a:bodyPr>
            <a:normAutofit/>
          </a:bodyPr>
          <a:lstStyle/>
          <a:p>
            <a:r>
              <a:rPr lang="en-US" sz="5400" dirty="0">
                <a:effectLst/>
                <a:ea typeface="Calibri" panose="020F0502020204030204" pitchFamily="34" charset="0"/>
              </a:rPr>
              <a:t>GENESIS 1:27-28</a:t>
            </a:r>
            <a:endParaRPr lang="en-US" sz="5400" dirty="0"/>
          </a:p>
          <a:p>
            <a:endParaRPr sz="54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ipture reference">
            <a:extLst>
              <a:ext uri="{FF2B5EF4-FFF2-40B4-BE49-F238E27FC236}">
                <a16:creationId xmlns:a16="http://schemas.microsoft.com/office/drawing/2014/main" id="{A014B4FB-3867-29EA-1051-1BC09DF48A2A}"/>
              </a:ext>
            </a:extLst>
          </p:cNvPr>
          <p:cNvSpPr txBox="1">
            <a:spLocks noGrp="1"/>
          </p:cNvSpPr>
          <p:nvPr>
            <p:ph type="body" sz="quarter" idx="21"/>
          </p:nvPr>
        </p:nvSpPr>
        <p:spPr>
          <a:xfrm>
            <a:off x="1206500" y="5758622"/>
            <a:ext cx="21971000" cy="2624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rmAutofit/>
          </a:bodyPr>
          <a:lstStyle>
            <a:lvl1pPr marL="0" marR="0" indent="0" algn="ctr" defTabSz="1975054" rtl="0" latinLnBrk="0">
              <a:lnSpc>
                <a:spcPct val="80000"/>
              </a:lnSpc>
              <a:spcBef>
                <a:spcPts val="0"/>
              </a:spcBef>
              <a:spcAft>
                <a:spcPts val="0"/>
              </a:spcAft>
              <a:buClrTx/>
              <a:buSzTx/>
              <a:buFontTx/>
              <a:buNone/>
              <a:tabLst/>
              <a:defRPr sz="4941" b="0" i="0" u="none" strike="noStrike" cap="all" spc="1136" baseline="0">
                <a:solidFill>
                  <a:srgbClr val="50ACD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pPr marL="0" indent="0">
              <a:buFont typeface="Arial" panose="020B0604020202020204" pitchFamily="34" charset="0"/>
              <a:buNone/>
            </a:pPr>
            <a:r>
              <a:rPr lang="en-US" sz="8000" b="1" spc="300" dirty="0">
                <a:solidFill>
                  <a:srgbClr val="18AEE1"/>
                </a:solidFill>
                <a:latin typeface="+mj-lt"/>
              </a:rPr>
              <a:t>Post Fall and Multiplication</a:t>
            </a:r>
            <a:endParaRPr lang="en-US" sz="8000" spc="300" dirty="0">
              <a:solidFill>
                <a:srgbClr val="18AEE1"/>
              </a:solidFill>
              <a:latin typeface="+mj-lt"/>
            </a:endParaRPr>
          </a:p>
        </p:txBody>
      </p:sp>
    </p:spTree>
    <p:extLst>
      <p:ext uri="{BB962C8B-B14F-4D97-AF65-F5344CB8AC3E}">
        <p14:creationId xmlns:p14="http://schemas.microsoft.com/office/powerpoint/2010/main" val="41047401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375882" y="5012276"/>
            <a:ext cx="21632235" cy="5811668"/>
          </a:xfrm>
          <a:prstGeom prst="rect">
            <a:avLst/>
          </a:prstGeom>
        </p:spPr>
        <p:txBody>
          <a:bodyPr/>
          <a:lstStyle/>
          <a:p>
            <a:r>
              <a:rPr lang="en-US" sz="5400" b="0" i="0" dirty="0">
                <a:effectLst/>
                <a:latin typeface="Avenir Book" panose="02000503020000020003" pitchFamily="2" charset="0"/>
              </a:rPr>
              <a:t>Go out from the ark, you and your wife, and your sons and your </a:t>
            </a:r>
          </a:p>
          <a:p>
            <a:r>
              <a:rPr lang="en-US" sz="5400" b="0" i="0" dirty="0">
                <a:effectLst/>
                <a:latin typeface="Avenir Book" panose="02000503020000020003" pitchFamily="2" charset="0"/>
              </a:rPr>
              <a:t>sons' wives with you. Bring out with you every living thing that is </a:t>
            </a:r>
          </a:p>
          <a:p>
            <a:r>
              <a:rPr lang="en-US" sz="5400" b="0" i="0" dirty="0">
                <a:effectLst/>
                <a:latin typeface="Avenir Book" panose="02000503020000020003" pitchFamily="2" charset="0"/>
              </a:rPr>
              <a:t>with you of all flesh—birds and animals and every creeping thing that creeps on the earth—that they may swarm on the earth, and be </a:t>
            </a:r>
          </a:p>
          <a:p>
            <a:r>
              <a:rPr lang="en-US" sz="5400" b="0" i="0" dirty="0">
                <a:effectLst/>
                <a:latin typeface="Avenir Book" panose="02000503020000020003" pitchFamily="2" charset="0"/>
              </a:rPr>
              <a:t>fruitful and multiply on the earth.</a:t>
            </a:r>
          </a:p>
          <a:p>
            <a:endParaRPr sz="5400" dirty="0">
              <a:latin typeface="Avenir Book" panose="02000503020000020003" pitchFamily="2" charset="0"/>
            </a:endParaRPr>
          </a:p>
        </p:txBody>
      </p:sp>
      <p:sp>
        <p:nvSpPr>
          <p:cNvPr id="161" name="Scripture reference"/>
          <p:cNvSpPr txBox="1">
            <a:spLocks noGrp="1"/>
          </p:cNvSpPr>
          <p:nvPr>
            <p:ph type="body" idx="21"/>
          </p:nvPr>
        </p:nvSpPr>
        <p:spPr>
          <a:prstGeom prst="rect">
            <a:avLst/>
          </a:prstGeom>
        </p:spPr>
        <p:txBody>
          <a:bodyPr>
            <a:normAutofit/>
          </a:bodyPr>
          <a:lstStyle/>
          <a:p>
            <a:r>
              <a:rPr lang="en-US" sz="5400" dirty="0">
                <a:effectLst/>
                <a:ea typeface="Calibri" panose="020F0502020204030204" pitchFamily="34" charset="0"/>
              </a:rPr>
              <a:t>GENESIS 8:16-17</a:t>
            </a:r>
            <a:endParaRPr lang="en-US" sz="5400" dirty="0"/>
          </a:p>
          <a:p>
            <a:endParaRPr lang="en-US" sz="5400" dirty="0"/>
          </a:p>
          <a:p>
            <a:endParaRPr sz="5400" dirty="0"/>
          </a:p>
        </p:txBody>
      </p:sp>
    </p:spTree>
    <p:extLst>
      <p:ext uri="{BB962C8B-B14F-4D97-AF65-F5344CB8AC3E}">
        <p14:creationId xmlns:p14="http://schemas.microsoft.com/office/powerpoint/2010/main" val="25436619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cripture text"/>
          <p:cNvSpPr txBox="1">
            <a:spLocks noGrp="1"/>
          </p:cNvSpPr>
          <p:nvPr>
            <p:ph type="body" sz="half" idx="1"/>
          </p:nvPr>
        </p:nvSpPr>
        <p:spPr>
          <a:xfrm>
            <a:off x="1705492" y="5012276"/>
            <a:ext cx="20973016" cy="5194980"/>
          </a:xfrm>
          <a:prstGeom prst="rect">
            <a:avLst/>
          </a:prstGeom>
        </p:spPr>
        <p:txBody>
          <a:bodyPr/>
          <a:lstStyle/>
          <a:p>
            <a:r>
              <a:rPr lang="en-US" sz="5400" b="0" i="0" dirty="0">
                <a:effectLst/>
                <a:latin typeface="Avenir Book" panose="02000503020000020003" pitchFamily="2" charset="0"/>
              </a:rPr>
              <a:t>I will surely bless you, and I will surely multiply your offspring as the stars of heaven and as the sand that is on the seashore. And your offspring shall possess the gate of his</a:t>
            </a:r>
            <a:r>
              <a:rPr lang="en-US" sz="5400" baseline="30000" dirty="0">
                <a:latin typeface="Avenir Book" panose="02000503020000020003" pitchFamily="2" charset="0"/>
              </a:rPr>
              <a:t> </a:t>
            </a:r>
            <a:r>
              <a:rPr lang="en-US" sz="5400" b="0" i="0" dirty="0">
                <a:effectLst/>
                <a:latin typeface="Avenir Book" panose="02000503020000020003" pitchFamily="2" charset="0"/>
              </a:rPr>
              <a:t>enemies, and in your offspring shall all the nations of the earth be blessed, because you have </a:t>
            </a:r>
          </a:p>
          <a:p>
            <a:r>
              <a:rPr lang="en-US" sz="5400" b="0" i="0" dirty="0">
                <a:effectLst/>
                <a:latin typeface="Avenir Book" panose="02000503020000020003" pitchFamily="2" charset="0"/>
              </a:rPr>
              <a:t>obeyed my voice.</a:t>
            </a:r>
          </a:p>
          <a:p>
            <a:endParaRPr sz="5400" dirty="0">
              <a:latin typeface="Avenir Book" panose="02000503020000020003" pitchFamily="2" charset="0"/>
            </a:endParaRPr>
          </a:p>
        </p:txBody>
      </p:sp>
      <p:sp>
        <p:nvSpPr>
          <p:cNvPr id="161" name="Scripture reference"/>
          <p:cNvSpPr txBox="1">
            <a:spLocks noGrp="1"/>
          </p:cNvSpPr>
          <p:nvPr>
            <p:ph type="body" idx="21"/>
          </p:nvPr>
        </p:nvSpPr>
        <p:spPr>
          <a:prstGeom prst="rect">
            <a:avLst/>
          </a:prstGeom>
        </p:spPr>
        <p:txBody>
          <a:bodyPr>
            <a:normAutofit/>
          </a:bodyPr>
          <a:lstStyle/>
          <a:p>
            <a:r>
              <a:rPr lang="en-US" sz="5400" dirty="0">
                <a:effectLst/>
                <a:ea typeface="Calibri" panose="020F0502020204030204" pitchFamily="34" charset="0"/>
              </a:rPr>
              <a:t>GENESIS 22:17-18</a:t>
            </a:r>
            <a:endParaRPr lang="en-US" sz="5400" dirty="0"/>
          </a:p>
          <a:p>
            <a:endParaRPr lang="en-US" sz="5400" dirty="0"/>
          </a:p>
          <a:p>
            <a:endParaRPr lang="en-US" sz="5400" dirty="0"/>
          </a:p>
          <a:p>
            <a:endParaRPr lang="en-US" sz="5400" dirty="0"/>
          </a:p>
        </p:txBody>
      </p:sp>
    </p:spTree>
    <p:extLst>
      <p:ext uri="{BB962C8B-B14F-4D97-AF65-F5344CB8AC3E}">
        <p14:creationId xmlns:p14="http://schemas.microsoft.com/office/powerpoint/2010/main" val="40032655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3251A9-69C4-F43F-FC06-CAEA32D4EFEE}"/>
              </a:ext>
            </a:extLst>
          </p:cNvPr>
          <p:cNvSpPr>
            <a:spLocks noGrp="1"/>
          </p:cNvSpPr>
          <p:nvPr>
            <p:ph type="body" sz="half" idx="1"/>
          </p:nvPr>
        </p:nvSpPr>
        <p:spPr>
          <a:xfrm>
            <a:off x="1206500" y="5012276"/>
            <a:ext cx="21971000" cy="5471426"/>
          </a:xfrm>
        </p:spPr>
        <p:txBody>
          <a:bodyPr/>
          <a:lstStyle/>
          <a:p>
            <a:r>
              <a:rPr lang="en-US" sz="5400" dirty="0"/>
              <a:t>He did not weaken in faith when he considered his own body, which </a:t>
            </a:r>
          </a:p>
          <a:p>
            <a:r>
              <a:rPr lang="en-US" sz="5400" dirty="0"/>
              <a:t>was as good as dead (since he was about a hundred years old), or when he considered the barrenness of Sarah’s womb. No unbelief made him waver concerning the promise of God, but he grew strong </a:t>
            </a:r>
          </a:p>
          <a:p>
            <a:r>
              <a:rPr lang="en-US" sz="5400" dirty="0"/>
              <a:t>in his faith as he gave glory to God, fully convinced that God was </a:t>
            </a:r>
          </a:p>
          <a:p>
            <a:r>
              <a:rPr lang="en-US" sz="5400" dirty="0"/>
              <a:t>able to do what he had promised. </a:t>
            </a:r>
          </a:p>
        </p:txBody>
      </p:sp>
      <p:sp>
        <p:nvSpPr>
          <p:cNvPr id="3" name="Text Placeholder 2">
            <a:extLst>
              <a:ext uri="{FF2B5EF4-FFF2-40B4-BE49-F238E27FC236}">
                <a16:creationId xmlns:a16="http://schemas.microsoft.com/office/drawing/2014/main" id="{ACEB4098-0F94-4F25-A57B-99D2AF5DABE2}"/>
              </a:ext>
            </a:extLst>
          </p:cNvPr>
          <p:cNvSpPr>
            <a:spLocks noGrp="1"/>
          </p:cNvSpPr>
          <p:nvPr>
            <p:ph type="body" sz="quarter" idx="21"/>
          </p:nvPr>
        </p:nvSpPr>
        <p:spPr/>
        <p:txBody>
          <a:bodyPr>
            <a:normAutofit/>
          </a:bodyPr>
          <a:lstStyle/>
          <a:p>
            <a:r>
              <a:rPr lang="en-US" sz="5400" dirty="0"/>
              <a:t>Romans 4:19-21</a:t>
            </a:r>
          </a:p>
        </p:txBody>
      </p:sp>
    </p:spTree>
    <p:extLst>
      <p:ext uri="{BB962C8B-B14F-4D97-AF65-F5344CB8AC3E}">
        <p14:creationId xmlns:p14="http://schemas.microsoft.com/office/powerpoint/2010/main" val="367793202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FFFF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b18062-71ef-4bc8-8573-60184d635236">
      <Terms xmlns="http://schemas.microsoft.com/office/infopath/2007/PartnerControls"/>
    </lcf76f155ced4ddcb4097134ff3c332f>
    <TaxCatchAll xmlns="437cb193-19da-4ead-aad1-c13397854c5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005DDE3ED0F148850BE0EF286FFFE0" ma:contentTypeVersion="15" ma:contentTypeDescription="Create a new document." ma:contentTypeScope="" ma:versionID="bacb2b678ce1a6fafd1c313921dddfc3">
  <xsd:schema xmlns:xsd="http://www.w3.org/2001/XMLSchema" xmlns:xs="http://www.w3.org/2001/XMLSchema" xmlns:p="http://schemas.microsoft.com/office/2006/metadata/properties" xmlns:ns2="b7b18062-71ef-4bc8-8573-60184d635236" xmlns:ns3="437cb193-19da-4ead-aad1-c13397854c5a" targetNamespace="http://schemas.microsoft.com/office/2006/metadata/properties" ma:root="true" ma:fieldsID="3bc7435cf6059a573583853161ca148d" ns2:_="" ns3:_="">
    <xsd:import namespace="b7b18062-71ef-4bc8-8573-60184d635236"/>
    <xsd:import namespace="437cb193-19da-4ead-aad1-c13397854c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b18062-71ef-4bc8-8573-60184d635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eeece08-28a2-4362-890a-528230c06b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7cb193-19da-4ead-aad1-c13397854c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5af6a0-c87b-4987-a295-a439eef85836}" ma:internalName="TaxCatchAll" ma:showField="CatchAllData" ma:web="437cb193-19da-4ead-aad1-c13397854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29C1F2-23B9-4CCE-AC06-7FCF6B3C26DE}">
  <ds:schemaRefs>
    <ds:schemaRef ds:uri="http://schemas.microsoft.com/office/2006/metadata/properties"/>
    <ds:schemaRef ds:uri="http://schemas.microsoft.com/office/infopath/2007/PartnerControls"/>
    <ds:schemaRef ds:uri="b7b18062-71ef-4bc8-8573-60184d635236"/>
    <ds:schemaRef ds:uri="437cb193-19da-4ead-aad1-c13397854c5a"/>
  </ds:schemaRefs>
</ds:datastoreItem>
</file>

<file path=customXml/itemProps2.xml><?xml version="1.0" encoding="utf-8"?>
<ds:datastoreItem xmlns:ds="http://schemas.openxmlformats.org/officeDocument/2006/customXml" ds:itemID="{F7F1191E-3086-4D4C-B97F-86C6EECEF623}">
  <ds:schemaRefs>
    <ds:schemaRef ds:uri="http://schemas.microsoft.com/sharepoint/v3/contenttype/forms"/>
  </ds:schemaRefs>
</ds:datastoreItem>
</file>

<file path=customXml/itemProps3.xml><?xml version="1.0" encoding="utf-8"?>
<ds:datastoreItem xmlns:ds="http://schemas.openxmlformats.org/officeDocument/2006/customXml" ds:itemID="{D3EE95FD-72F8-4DA6-BC3E-C4E9C3D39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b18062-71ef-4bc8-8573-60184d635236"/>
    <ds:schemaRef ds:uri="437cb193-19da-4ead-aad1-c13397854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TotalTime>
  <Words>715</Words>
  <Application>Microsoft Macintosh PowerPoint</Application>
  <PresentationFormat>Custom</PresentationFormat>
  <Paragraphs>79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Black</vt:lpstr>
      <vt:lpstr>Avenir Book</vt:lpstr>
      <vt:lpstr>Helvetica Neue</vt:lpstr>
      <vt:lpstr>MontserratRoman-Medium</vt:lpstr>
      <vt:lpstr>21_BasicWhite</vt:lpstr>
      <vt:lpstr>PowerPoint Presentation</vt:lpstr>
      <vt:lpstr>Think Multiplication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Puckett, Donna</dc:creator>
  <cp:lastModifiedBy>Lyons, Meredith</cp:lastModifiedBy>
  <cp:revision>12</cp:revision>
  <dcterms:modified xsi:type="dcterms:W3CDTF">2024-04-10T16:22:35Z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0x01010098005DDE3ED0F148850BE0EF286FFFE0</vt:lpwstr>
  </property>
</Properties>
</file>