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4"/>
  </p:normalViewPr>
  <p:slideViewPr>
    <p:cSldViewPr snapToGrid="0">
      <p:cViewPr varScale="1">
        <p:scale>
          <a:sx n="53" d="100"/>
          <a:sy n="53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E98DAA-B93F-C1E2-9E11-451FDFAA0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E0C9E-93C1-8787-3773-C0D6EBAB9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1CE60-A7E3-D185-CEEE-9441019600F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A196E6-C077-D8A2-D875-AABBF7418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A group of buildings with trees&#10;&#10;Description automatically generated">
            <a:extLst>
              <a:ext uri="{FF2B5EF4-FFF2-40B4-BE49-F238E27FC236}">
                <a16:creationId xmlns:a16="http://schemas.microsoft.com/office/drawing/2014/main" id="{29F9A07D-861A-002B-1C27-69640218D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4384001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35785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4" name="2208_SR_Serve Tour_Slides_Athens3.jpg" descr="2208_SR_Serve Tour_Slides_Athens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Slide Subtitl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9" name="2208_SR_Serve Tour_Slides_Athens4.jpg" descr="2208_SR_Serve Tour_Slides_Athens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Helvetica Neue</vt:lpstr>
      <vt:lpstr>Helvetica Neue Medium</vt:lpstr>
      <vt:lpstr>21_BasicWhite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Tippett, Emily</cp:lastModifiedBy>
  <cp:revision>4</cp:revision>
  <dcterms:modified xsi:type="dcterms:W3CDTF">2023-09-25T13:03:58Z</dcterms:modified>
</cp:coreProperties>
</file>