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1" r:id="rId2"/>
    <p:sldId id="282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4B"/>
    <a:srgbClr val="FFCC0E"/>
    <a:srgbClr val="FFFFFF"/>
    <a:srgbClr val="FEC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44" d="100"/>
          <a:sy n="44" d="100"/>
        </p:scale>
        <p:origin x="24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F3ECE-D949-DBE5-B7F2-587525613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FB00E-1B8C-3CA3-F5DE-BADE57376E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14577-AABB-4CF8-AB3F-09A91F3A67BC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5F3B3-BB5E-D8C2-3E6E-D66849AC07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E8B2A-0CCC-29A2-A652-2562A0563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4CD27-4EC8-4A1A-9812-C4C0842B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8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pPr>
            <a:endParaRPr/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3311498"/>
            <a:ext cx="21971000" cy="7093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F6CD4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F6CD4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F6CD4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F6CD4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F6CD48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Heavy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Heavy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Heavy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Heavy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Heavy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F6CD48"/>
                </a:solidFill>
              </a:defRPr>
            </a:pPr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269999"/>
            <a:ext cx="7423448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7098672"/>
            <a:ext cx="7423560" cy="5415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idx="15"/>
          </p:nvPr>
        </p:nvSpPr>
        <p:spPr>
          <a:xfrm>
            <a:off x="1211198" y="1270000"/>
            <a:ext cx="14168502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ln>
            <a:noFill/>
          </a:ln>
          <a:solidFill>
            <a:srgbClr val="F6CD48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FC944-06F3-56C0-33CF-049DF8CA3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re values">
            <a:extLst>
              <a:ext uri="{FF2B5EF4-FFF2-40B4-BE49-F238E27FC236}">
                <a16:creationId xmlns:a16="http://schemas.microsoft.com/office/drawing/2014/main" id="{37B12C37-37F6-77FC-2519-990BA5884747}"/>
              </a:ext>
            </a:extLst>
          </p:cNvPr>
          <p:cNvSpPr txBox="1">
            <a:spLocks/>
          </p:cNvSpPr>
          <p:nvPr/>
        </p:nvSpPr>
        <p:spPr>
          <a:xfrm>
            <a:off x="1206500" y="1063946"/>
            <a:ext cx="21971000" cy="1583027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00" b="0" i="0" u="none" strike="noStrike" cap="all" spc="0" baseline="0">
                <a:ln>
                  <a:noFill/>
                </a:ln>
                <a:solidFill>
                  <a:srgbClr val="F6CD48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hangingPunct="1"/>
            <a:r>
              <a:rPr lang="en-US" dirty="0"/>
              <a:t>Need updated MC and affiliate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2C602-EEDA-BBEC-B96D-9DDD6E21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" y="0"/>
            <a:ext cx="2437413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54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united states with cities and names&#10;&#10;Description automatically generated">
            <a:extLst>
              <a:ext uri="{FF2B5EF4-FFF2-40B4-BE49-F238E27FC236}">
                <a16:creationId xmlns:a16="http://schemas.microsoft.com/office/drawing/2014/main" id="{B3C22900-59D1-E232-1B70-A417F22D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213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6</Words>
  <Application>Microsoft Macintosh PowerPoint</Application>
  <PresentationFormat>Custom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Avenir Book</vt:lpstr>
      <vt:lpstr>Avenir Heavy</vt:lpstr>
      <vt:lpstr>Georgia</vt:lpstr>
      <vt:lpstr>Helvetica</vt:lpstr>
      <vt:lpstr>Helvetica Neue</vt:lpstr>
      <vt:lpstr>21_BasicWhite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Daily, Kara</cp:lastModifiedBy>
  <cp:revision>6</cp:revision>
  <dcterms:modified xsi:type="dcterms:W3CDTF">2024-07-03T19:25:18Z</dcterms:modified>
</cp:coreProperties>
</file>