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2309_SR_OWS_Slides1.png" descr="2309_SR_OWS_Slides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2309_SR_OWS_Slides2.png" descr="2309_SR_OWS_Slides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2309_SR_OWS_Slides3.png" descr="2309_SR_OWS_Slides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2309_SR_OWS_Slides4.png" descr="2309_SR_OWS_Slides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2309_SR_OWS_Slides5.png" descr="2309_SR_OWS_Slides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