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7" r:id="rId5"/>
    <p:sldId id="654" r:id="rId6"/>
    <p:sldId id="656" r:id="rId7"/>
    <p:sldId id="657" r:id="rId8"/>
    <p:sldId id="655" r:id="rId9"/>
    <p:sldId id="658" r:id="rId10"/>
    <p:sldId id="62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74C"/>
    <a:srgbClr val="02284C"/>
    <a:srgbClr val="10AFE3"/>
    <a:srgbClr val="69CACB"/>
    <a:srgbClr val="28AFE3"/>
    <a:srgbClr val="01264B"/>
    <a:srgbClr val="9ACD66"/>
    <a:srgbClr val="F8C843"/>
    <a:srgbClr val="2CAFE3"/>
    <a:srgbClr val="FBA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EE27A5-6468-154B-ACE8-7542892F3E48}" v="1" dt="2024-05-01T16:41:03.6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74"/>
    <p:restoredTop sz="92746"/>
  </p:normalViewPr>
  <p:slideViewPr>
    <p:cSldViewPr snapToGrid="0" snapToObjects="1">
      <p:cViewPr varScale="1">
        <p:scale>
          <a:sx n="66" d="100"/>
          <a:sy n="66" d="100"/>
        </p:scale>
        <p:origin x="192" y="12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t, Shellie" userId="2dac34fe-85e1-4533-8562-d7565479f64d" providerId="ADAL" clId="{6AEE27A5-6468-154B-ACE8-7542892F3E48}"/>
    <pc:docChg chg="addSld modSld">
      <pc:chgData name="Scott, Shellie" userId="2dac34fe-85e1-4533-8562-d7565479f64d" providerId="ADAL" clId="{6AEE27A5-6468-154B-ACE8-7542892F3E48}" dt="2024-05-01T16:41:12.092" v="5" actId="14100"/>
      <pc:docMkLst>
        <pc:docMk/>
      </pc:docMkLst>
      <pc:sldChg chg="addSp delSp modSp new mod">
        <pc:chgData name="Scott, Shellie" userId="2dac34fe-85e1-4533-8562-d7565479f64d" providerId="ADAL" clId="{6AEE27A5-6468-154B-ACE8-7542892F3E48}" dt="2024-05-01T16:41:12.092" v="5" actId="14100"/>
        <pc:sldMkLst>
          <pc:docMk/>
          <pc:sldMk cId="2223926539" sldId="658"/>
        </pc:sldMkLst>
        <pc:spChg chg="del">
          <ac:chgData name="Scott, Shellie" userId="2dac34fe-85e1-4533-8562-d7565479f64d" providerId="ADAL" clId="{6AEE27A5-6468-154B-ACE8-7542892F3E48}" dt="2024-05-01T16:41:03.683" v="1"/>
          <ac:spMkLst>
            <pc:docMk/>
            <pc:sldMk cId="2223926539" sldId="658"/>
            <ac:spMk id="3" creationId="{1363DE2B-EE02-E91B-BDA3-E26F9941CDFD}"/>
          </ac:spMkLst>
        </pc:spChg>
        <pc:picChg chg="add mod">
          <ac:chgData name="Scott, Shellie" userId="2dac34fe-85e1-4533-8562-d7565479f64d" providerId="ADAL" clId="{6AEE27A5-6468-154B-ACE8-7542892F3E48}" dt="2024-05-01T16:41:12.092" v="5" actId="14100"/>
          <ac:picMkLst>
            <pc:docMk/>
            <pc:sldMk cId="2223926539" sldId="658"/>
            <ac:picMk id="5" creationId="{5EB2F5C9-0E21-05FF-F6D6-AC531418DEF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E1C5C-03EE-B749-871F-E79149E322FB}" type="datetimeFigureOut">
              <a:rPr lang="en-US" smtClean="0"/>
              <a:t>5/1/24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06EFA-985A-FA4F-A2FA-5C187BF45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6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06EFA-985A-FA4F-A2FA-5C187BF455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4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06EFA-985A-FA4F-A2FA-5C187BF455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58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06EFA-985A-FA4F-A2FA-5C187BF455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08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06EFA-985A-FA4F-A2FA-5C187BF455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02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06EFA-985A-FA4F-A2FA-5C187BF455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57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10DAC-F159-CB44-BEE8-DEF59B6F2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0493" y="1122363"/>
            <a:ext cx="9144000" cy="2387600"/>
          </a:xfrm>
        </p:spPr>
        <p:txBody>
          <a:bodyPr anchor="b"/>
          <a:lstStyle>
            <a:lvl1pPr algn="r">
              <a:defRPr sz="60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731C412-12E9-F04D-A046-DDE5FD488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0492" y="3650640"/>
            <a:ext cx="9166957" cy="1260352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rgbClr val="6CA9D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58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710C7-7CB3-6B43-9E38-AA9814FD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74837-5752-6941-8C1F-957373A03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5DCAE-9961-D948-9A4D-20D74979F3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8F14F7-3A0F-0C45-9F83-AF3B5E5E7852}" type="datetimeFigureOut">
              <a:rPr lang="en-US" smtClean="0"/>
              <a:t>5/1/24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8DD3E-E51C-204A-87E9-435F36B1F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CF501-6E21-BF47-ACDC-73000E8D8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EF5D39-CB78-204D-91D4-44B7CCFA6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1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E194CA-DC69-F449-ABBF-5D68ED45FC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642AC-2FF5-7741-AD54-FC9EBD195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6112D-621C-5E44-9CE6-808F1AC6B7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8F14F7-3A0F-0C45-9F83-AF3B5E5E7852}" type="datetimeFigureOut">
              <a:rPr lang="en-US" smtClean="0"/>
              <a:t>5/1/24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4E114-A14C-5A46-8D42-33FCA7777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1B47A-A371-E54F-A071-BBDD1B800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EF5D39-CB78-204D-91D4-44B7CCFA6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25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Photo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N_v6.png" descr="SN_v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933303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233FD-156A-764F-AADB-173463C86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22565-7F32-E845-80E0-723CEAD07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Helvetica" pitchFamily="2" charset="0"/>
              </a:defRPr>
            </a:lvl1pPr>
            <a:lvl2pPr>
              <a:defRPr b="0" i="0">
                <a:latin typeface="Helvetica" pitchFamily="2" charset="0"/>
              </a:defRPr>
            </a:lvl2pPr>
            <a:lvl3pPr>
              <a:defRPr b="0" i="0">
                <a:latin typeface="Helvetica" pitchFamily="2" charset="0"/>
              </a:defRPr>
            </a:lvl3pPr>
            <a:lvl4pPr>
              <a:defRPr b="0" i="0">
                <a:latin typeface="Helvetica" pitchFamily="2" charset="0"/>
              </a:defRPr>
            </a:lvl4pPr>
            <a:lvl5pPr>
              <a:defRPr b="0" i="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039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D23C0-D991-A74C-ADBB-39856B6AF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973B2-6D15-3F47-8102-789BC4B34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2603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9942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9E61D-13C6-A349-97E3-9D7818442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0718B-3451-EF45-9B1B-BF23D9F3A2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B6127-58C7-C342-929B-AC6DC4242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357B7-0AFF-7341-A6DD-D446E024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8F14F7-3A0F-0C45-9F83-AF3B5E5E7852}" type="datetimeFigureOut">
              <a:rPr lang="en-US" smtClean="0"/>
              <a:t>5/1/24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19D29-FA06-B047-9C06-0D1BA81CF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FB026-301F-0148-8738-782C2701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EF5D39-CB78-204D-91D4-44B7CCFA6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3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769A-A366-644A-872B-1F3A7C201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0DA81-CB88-734F-9160-4808470D0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76DC0-1DAB-0848-9F9C-CD567182B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51BDD-B817-D242-9C7C-40A301DFA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CA422B-D1FB-F746-84DE-81D11CB39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D27FE2-5950-C24C-82CE-6611719700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8F14F7-3A0F-0C45-9F83-AF3B5E5E7852}" type="datetimeFigureOut">
              <a:rPr lang="en-US" smtClean="0"/>
              <a:t>5/1/24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BD2AEE-05D8-E747-9671-CF79920DA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9C8A65-BCEE-C542-94B3-AF1669637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EF5D39-CB78-204D-91D4-44B7CCFA6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8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CD408-E63B-2446-91C0-DF304AE14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8C2A9A-69E2-A94E-8302-47CE93BD1F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8F14F7-3A0F-0C45-9F83-AF3B5E5E7852}" type="datetimeFigureOut">
              <a:rPr lang="en-US" smtClean="0"/>
              <a:t>5/1/24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AF41D-B21E-654C-861D-57577D57C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07E0CC-99CF-8645-B061-03373E93F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EF5D39-CB78-204D-91D4-44B7CCFA6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3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6FA6C9-4FF0-4140-B31D-CB10B50F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8F14F7-3A0F-0C45-9F83-AF3B5E5E7852}" type="datetimeFigureOut">
              <a:rPr lang="en-US" smtClean="0"/>
              <a:t>5/1/24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C6CC6D-981F-8C49-8676-96527B49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81046-6E62-0147-B392-82C3B5A12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EF5D39-CB78-204D-91D4-44B7CCFA6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7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939BF-13EA-9541-9891-D9790F46C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A8571-0517-3C48-BA09-FF420013C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A1C41-2F39-B642-9EA5-68D5655ED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891B5-82EB-EE4D-A393-7C493B864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8F14F7-3A0F-0C45-9F83-AF3B5E5E7852}" type="datetimeFigureOut">
              <a:rPr lang="en-US" smtClean="0"/>
              <a:t>5/1/24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AFD7A-3C72-9E4B-8D4D-BCEC80225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7BFDE-F20A-844F-802B-CB64B958B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EF5D39-CB78-204D-91D4-44B7CCFA6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9B673-AF85-5E4D-B625-24C6AE532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D9995F-784B-9842-89FE-3F6ADDA020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B8CE0F-E483-8042-809F-4FF8EF76E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283F3-BEFF-FB44-885B-A701D0C6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8F14F7-3A0F-0C45-9F83-AF3B5E5E7852}" type="datetimeFigureOut">
              <a:rPr lang="en-US" smtClean="0"/>
              <a:t>5/1/24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8CA5F-357E-9D4B-A886-D6FC0B9EA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E057F-FEA5-F34E-8B78-D735861B1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EF5D39-CB78-204D-91D4-44B7CCFA6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4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EBDCB0-E68F-2348-9217-D81DE7785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F2A37-827E-7A46-AC31-8910EB606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1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205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47546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4E349B5D-7502-56D4-1A9B-2EC62D8C3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8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hurch&#10;&#10;Description automatically generated">
            <a:extLst>
              <a:ext uri="{FF2B5EF4-FFF2-40B4-BE49-F238E27FC236}">
                <a16:creationId xmlns:a16="http://schemas.microsoft.com/office/drawing/2014/main" id="{2BCA6CE7-1667-AA0C-A00B-F9F6A982B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1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hurch&#10;&#10;Description automatically generated">
            <a:extLst>
              <a:ext uri="{FF2B5EF4-FFF2-40B4-BE49-F238E27FC236}">
                <a16:creationId xmlns:a16="http://schemas.microsoft.com/office/drawing/2014/main" id="{4ECD4012-ADB8-D295-152B-6D5F55977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91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hurch&#10;&#10;Description automatically generated">
            <a:extLst>
              <a:ext uri="{FF2B5EF4-FFF2-40B4-BE49-F238E27FC236}">
                <a16:creationId xmlns:a16="http://schemas.microsoft.com/office/drawing/2014/main" id="{B6807655-43C6-B5C2-B234-B319279C9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09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0A8DD-FFA4-B5B0-8565-57E9F1A50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diagram of a diagram of a church&#10;&#10;Description automatically generated">
            <a:extLst>
              <a:ext uri="{FF2B5EF4-FFF2-40B4-BE49-F238E27FC236}">
                <a16:creationId xmlns:a16="http://schemas.microsoft.com/office/drawing/2014/main" id="{5EB2F5C9-0E21-05FF-F6D6-AC531418D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223926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4E349B5D-7502-56D4-1A9B-2EC62D8C3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28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D8949F83941D45814A67D911C37012" ma:contentTypeVersion="14" ma:contentTypeDescription="Create a new document." ma:contentTypeScope="" ma:versionID="0ff3c0373a6e250921d7740110e17045">
  <xsd:schema xmlns:xsd="http://www.w3.org/2001/XMLSchema" xmlns:xs="http://www.w3.org/2001/XMLSchema" xmlns:p="http://schemas.microsoft.com/office/2006/metadata/properties" xmlns:ns2="4d3ae72e-fabe-4428-bfc3-a8e50b155684" xmlns:ns3="e0e10b0e-43ae-4cd6-ab01-3c9a018b78d7" targetNamespace="http://schemas.microsoft.com/office/2006/metadata/properties" ma:root="true" ma:fieldsID="87de497cb69fc957b16e8d800f31e0ba" ns2:_="" ns3:_="">
    <xsd:import namespace="4d3ae72e-fabe-4428-bfc3-a8e50b155684"/>
    <xsd:import namespace="e0e10b0e-43ae-4cd6-ab01-3c9a018b78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ae72e-fabe-4428-bfc3-a8e50b1556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eeece08-28a2-4362-890a-528230c06b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e10b0e-43ae-4cd6-ab01-3c9a018b78d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61bf6a0-c62c-492b-8e71-2adda891a17f}" ma:internalName="TaxCatchAll" ma:showField="CatchAllData" ma:web="e0e10b0e-43ae-4cd6-ab01-3c9a018b78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3ae72e-fabe-4428-bfc3-a8e50b155684">
      <Terms xmlns="http://schemas.microsoft.com/office/infopath/2007/PartnerControls"/>
    </lcf76f155ced4ddcb4097134ff3c332f>
    <TaxCatchAll xmlns="e0e10b0e-43ae-4cd6-ab01-3c9a018b78d7" xsi:nil="true"/>
    <SharedWithUsers xmlns="e0e10b0e-43ae-4cd6-ab01-3c9a018b78d7">
      <UserInfo>
        <DisplayName>Knuteson, Scott</DisplayName>
        <AccountId>608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9FC5363-D724-4D3C-90A7-6CD8D4C5C1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0BD109-7D97-4259-BC97-09BB54020BA7}"/>
</file>

<file path=customXml/itemProps3.xml><?xml version="1.0" encoding="utf-8"?>
<ds:datastoreItem xmlns:ds="http://schemas.openxmlformats.org/officeDocument/2006/customXml" ds:itemID="{59CE291E-A8FC-4845-BF6D-FFE95AA8CA6E}">
  <ds:schemaRefs>
    <ds:schemaRef ds:uri="4d3ae72e-fabe-4428-bfc3-a8e50b155684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e0e10b0e-43ae-4cd6-ab01-3c9a018b78d7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148478</TotalTime>
  <Words>5</Words>
  <Application>Microsoft Macintosh PowerPoint</Application>
  <PresentationFormat>Widescreen</PresentationFormat>
  <Paragraphs>5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Carson, Matt</dc:creator>
  <cp:lastModifiedBy>Scott, Shellie</cp:lastModifiedBy>
  <cp:revision>179</cp:revision>
  <dcterms:created xsi:type="dcterms:W3CDTF">2019-02-26T16:40:32Z</dcterms:created>
  <dcterms:modified xsi:type="dcterms:W3CDTF">2024-05-01T16:41:13Z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0x010100B1D8949F83941D45814A67D911C37012</vt:lpwstr>
  </property>
  <property fmtid="{D5CDD505-2E9C-101B-9397-08002B2CF9AE}" pid="3" name="MediaServiceImageTags">
    <vt:lpwstr/>
  </property>
</Properties>
</file>