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89" r:id="rId5"/>
    <p:sldId id="321" r:id="rId6"/>
    <p:sldId id="322" r:id="rId7"/>
    <p:sldId id="323" r:id="rId8"/>
    <p:sldId id="298" r:id="rId9"/>
    <p:sldId id="324" r:id="rId10"/>
    <p:sldId id="325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30" r:id="rId20"/>
    <p:sldId id="309" r:id="rId21"/>
    <p:sldId id="310" r:id="rId22"/>
    <p:sldId id="311" r:id="rId23"/>
    <p:sldId id="312" r:id="rId24"/>
    <p:sldId id="313" r:id="rId25"/>
    <p:sldId id="331" r:id="rId26"/>
    <p:sldId id="326" r:id="rId27"/>
    <p:sldId id="315" r:id="rId28"/>
    <p:sldId id="327" r:id="rId29"/>
    <p:sldId id="329" r:id="rId30"/>
    <p:sldId id="328" r:id="rId31"/>
  </p:sldIdLst>
  <p:sldSz cx="12192000" cy="6858000"/>
  <p:notesSz cx="6858000" cy="9144000"/>
  <p:custDataLst>
    <p:tags r:id="rId3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7C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5BAF39-F0DF-4206-AE61-FDF9FEACD69F}" v="3" dt="2023-12-05T20:19:15.016"/>
    <p1510:client id="{9F3DBF2E-BCD7-4EB1-9363-AA845D384BD8}" v="21" dt="2023-12-06T17:02:17.9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43"/>
    <p:restoredTop sz="94607"/>
  </p:normalViewPr>
  <p:slideViewPr>
    <p:cSldViewPr snapToGrid="0" snapToObjects="1">
      <p:cViewPr varScale="1">
        <p:scale>
          <a:sx n="148" d="100"/>
          <a:sy n="148" d="100"/>
        </p:scale>
        <p:origin x="13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gs" Target="tags/tag1.xml"/><Relationship Id="rId37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Govea" userId="S::jennifer@teams.multitudelanguages.com::b8bd59e0-bf65-41d3-b0f5-42e4a79b4c62" providerId="AD" clId="Web-{505BAF39-F0DF-4206-AE61-FDF9FEACD69F}"/>
    <pc:docChg chg="modSld">
      <pc:chgData name="Jennifer Govea" userId="S::jennifer@teams.multitudelanguages.com::b8bd59e0-bf65-41d3-b0f5-42e4a79b4c62" providerId="AD" clId="Web-{505BAF39-F0DF-4206-AE61-FDF9FEACD69F}" dt="2023-12-05T20:19:15.016" v="2" actId="20577"/>
      <pc:docMkLst>
        <pc:docMk/>
      </pc:docMkLst>
      <pc:sldChg chg="modSp">
        <pc:chgData name="Jennifer Govea" userId="S::jennifer@teams.multitudelanguages.com::b8bd59e0-bf65-41d3-b0f5-42e4a79b4c62" providerId="AD" clId="Web-{505BAF39-F0DF-4206-AE61-FDF9FEACD69F}" dt="2023-12-05T20:19:15.016" v="2" actId="20577"/>
        <pc:sldMkLst>
          <pc:docMk/>
          <pc:sldMk cId="178920620" sldId="323"/>
        </pc:sldMkLst>
        <pc:spChg chg="mod">
          <ac:chgData name="Jennifer Govea" userId="S::jennifer@teams.multitudelanguages.com::b8bd59e0-bf65-41d3-b0f5-42e4a79b4c62" providerId="AD" clId="Web-{505BAF39-F0DF-4206-AE61-FDF9FEACD69F}" dt="2023-12-05T20:19:15.016" v="2" actId="20577"/>
          <ac:spMkLst>
            <pc:docMk/>
            <pc:sldMk cId="178920620" sldId="323"/>
            <ac:spMk id="6" creationId="{77E80EAF-D582-8A51-FBEF-66A0955BBB3A}"/>
          </ac:spMkLst>
        </pc:spChg>
      </pc:sldChg>
    </pc:docChg>
  </pc:docChgLst>
  <pc:docChgLst>
    <pc:chgData name="Jennifer Govea" userId="S::jennifer@teams.multitudelanguages.com::b8bd59e0-bf65-41d3-b0f5-42e4a79b4c62" providerId="AD" clId="Web-{9F3DBF2E-BCD7-4EB1-9363-AA845D384BD8}"/>
    <pc:docChg chg="addSld delSld modSld">
      <pc:chgData name="Jennifer Govea" userId="S::jennifer@teams.multitudelanguages.com::b8bd59e0-bf65-41d3-b0f5-42e4a79b4c62" providerId="AD" clId="Web-{9F3DBF2E-BCD7-4EB1-9363-AA845D384BD8}" dt="2023-12-06T17:02:14.315" v="18" actId="20577"/>
      <pc:docMkLst>
        <pc:docMk/>
      </pc:docMkLst>
      <pc:sldChg chg="modSp">
        <pc:chgData name="Jennifer Govea" userId="S::jennifer@teams.multitudelanguages.com::b8bd59e0-bf65-41d3-b0f5-42e4a79b4c62" providerId="AD" clId="Web-{9F3DBF2E-BCD7-4EB1-9363-AA845D384BD8}" dt="2023-12-06T16:58:45.216" v="2" actId="20577"/>
        <pc:sldMkLst>
          <pc:docMk/>
          <pc:sldMk cId="769325082" sldId="308"/>
        </pc:sldMkLst>
        <pc:spChg chg="mod">
          <ac:chgData name="Jennifer Govea" userId="S::jennifer@teams.multitudelanguages.com::b8bd59e0-bf65-41d3-b0f5-42e4a79b4c62" providerId="AD" clId="Web-{9F3DBF2E-BCD7-4EB1-9363-AA845D384BD8}" dt="2023-12-06T16:58:45.216" v="2" actId="20577"/>
          <ac:spMkLst>
            <pc:docMk/>
            <pc:sldMk cId="769325082" sldId="308"/>
            <ac:spMk id="3" creationId="{661A9F04-3F77-1785-454B-A1ACF0E09370}"/>
          </ac:spMkLst>
        </pc:spChg>
      </pc:sldChg>
      <pc:sldChg chg="modSp">
        <pc:chgData name="Jennifer Govea" userId="S::jennifer@teams.multitudelanguages.com::b8bd59e0-bf65-41d3-b0f5-42e4a79b4c62" providerId="AD" clId="Web-{9F3DBF2E-BCD7-4EB1-9363-AA845D384BD8}" dt="2023-12-06T16:59:46.952" v="8" actId="20577"/>
        <pc:sldMkLst>
          <pc:docMk/>
          <pc:sldMk cId="2897426080" sldId="313"/>
        </pc:sldMkLst>
        <pc:spChg chg="mod">
          <ac:chgData name="Jennifer Govea" userId="S::jennifer@teams.multitudelanguages.com::b8bd59e0-bf65-41d3-b0f5-42e4a79b4c62" providerId="AD" clId="Web-{9F3DBF2E-BCD7-4EB1-9363-AA845D384BD8}" dt="2023-12-06T16:59:46.952" v="8" actId="20577"/>
          <ac:spMkLst>
            <pc:docMk/>
            <pc:sldMk cId="2897426080" sldId="313"/>
            <ac:spMk id="3" creationId="{661A9F04-3F77-1785-454B-A1ACF0E09370}"/>
          </ac:spMkLst>
        </pc:spChg>
      </pc:sldChg>
      <pc:sldChg chg="modSp">
        <pc:chgData name="Jennifer Govea" userId="S::jennifer@teams.multitudelanguages.com::b8bd59e0-bf65-41d3-b0f5-42e4a79b4c62" providerId="AD" clId="Web-{9F3DBF2E-BCD7-4EB1-9363-AA845D384BD8}" dt="2023-12-06T17:02:14.315" v="18" actId="20577"/>
        <pc:sldMkLst>
          <pc:docMk/>
          <pc:sldMk cId="1936486986" sldId="328"/>
        </pc:sldMkLst>
        <pc:spChg chg="mod">
          <ac:chgData name="Jennifer Govea" userId="S::jennifer@teams.multitudelanguages.com::b8bd59e0-bf65-41d3-b0f5-42e4a79b4c62" providerId="AD" clId="Web-{9F3DBF2E-BCD7-4EB1-9363-AA845D384BD8}" dt="2023-12-06T17:02:14.315" v="18" actId="20577"/>
          <ac:spMkLst>
            <pc:docMk/>
            <pc:sldMk cId="1936486986" sldId="328"/>
            <ac:spMk id="6" creationId="{146B8885-4EFB-453E-87A5-3360D63CB096}"/>
          </ac:spMkLst>
        </pc:spChg>
      </pc:sldChg>
      <pc:sldChg chg="modSp">
        <pc:chgData name="Jennifer Govea" userId="S::jennifer@teams.multitudelanguages.com::b8bd59e0-bf65-41d3-b0f5-42e4a79b4c62" providerId="AD" clId="Web-{9F3DBF2E-BCD7-4EB1-9363-AA845D384BD8}" dt="2023-12-06T17:02:05.971" v="15" actId="20577"/>
        <pc:sldMkLst>
          <pc:docMk/>
          <pc:sldMk cId="3955576164" sldId="329"/>
        </pc:sldMkLst>
        <pc:spChg chg="mod">
          <ac:chgData name="Jennifer Govea" userId="S::jennifer@teams.multitudelanguages.com::b8bd59e0-bf65-41d3-b0f5-42e4a79b4c62" providerId="AD" clId="Web-{9F3DBF2E-BCD7-4EB1-9363-AA845D384BD8}" dt="2023-12-06T17:02:05.971" v="15" actId="20577"/>
          <ac:spMkLst>
            <pc:docMk/>
            <pc:sldMk cId="3955576164" sldId="329"/>
            <ac:spMk id="2" creationId="{11E337C1-3809-E3BA-FD98-372D552DE31A}"/>
          </ac:spMkLst>
        </pc:spChg>
      </pc:sldChg>
      <pc:sldChg chg="modSp add replId">
        <pc:chgData name="Jennifer Govea" userId="S::jennifer@teams.multitudelanguages.com::b8bd59e0-bf65-41d3-b0f5-42e4a79b4c62" providerId="AD" clId="Web-{9F3DBF2E-BCD7-4EB1-9363-AA845D384BD8}" dt="2023-12-06T16:58:38.403" v="1" actId="20577"/>
        <pc:sldMkLst>
          <pc:docMk/>
          <pc:sldMk cId="4107795507" sldId="330"/>
        </pc:sldMkLst>
        <pc:spChg chg="mod">
          <ac:chgData name="Jennifer Govea" userId="S::jennifer@teams.multitudelanguages.com::b8bd59e0-bf65-41d3-b0f5-42e4a79b4c62" providerId="AD" clId="Web-{9F3DBF2E-BCD7-4EB1-9363-AA845D384BD8}" dt="2023-12-06T16:58:38.403" v="1" actId="20577"/>
          <ac:spMkLst>
            <pc:docMk/>
            <pc:sldMk cId="4107795507" sldId="330"/>
            <ac:spMk id="3" creationId="{661A9F04-3F77-1785-454B-A1ACF0E09370}"/>
          </ac:spMkLst>
        </pc:spChg>
      </pc:sldChg>
      <pc:sldChg chg="modSp add replId">
        <pc:chgData name="Jennifer Govea" userId="S::jennifer@teams.multitudelanguages.com::b8bd59e0-bf65-41d3-b0f5-42e4a79b4c62" providerId="AD" clId="Web-{9F3DBF2E-BCD7-4EB1-9363-AA845D384BD8}" dt="2023-12-06T16:59:57.530" v="10" actId="20577"/>
        <pc:sldMkLst>
          <pc:docMk/>
          <pc:sldMk cId="605212551" sldId="331"/>
        </pc:sldMkLst>
        <pc:spChg chg="mod">
          <ac:chgData name="Jennifer Govea" userId="S::jennifer@teams.multitudelanguages.com::b8bd59e0-bf65-41d3-b0f5-42e4a79b4c62" providerId="AD" clId="Web-{9F3DBF2E-BCD7-4EB1-9363-AA845D384BD8}" dt="2023-12-06T16:59:57.530" v="10" actId="20577"/>
          <ac:spMkLst>
            <pc:docMk/>
            <pc:sldMk cId="605212551" sldId="331"/>
            <ac:spMk id="3" creationId="{661A9F04-3F77-1785-454B-A1ACF0E09370}"/>
          </ac:spMkLst>
        </pc:spChg>
      </pc:sldChg>
      <pc:sldChg chg="add del replId">
        <pc:chgData name="Jennifer Govea" userId="S::jennifer@teams.multitudelanguages.com::b8bd59e0-bf65-41d3-b0f5-42e4a79b4c62" providerId="AD" clId="Web-{9F3DBF2E-BCD7-4EB1-9363-AA845D384BD8}" dt="2023-12-06T16:59:27.701" v="6"/>
        <pc:sldMkLst>
          <pc:docMk/>
          <pc:sldMk cId="1936997920" sldId="331"/>
        </pc:sldMkLst>
      </pc:sldChg>
      <pc:sldChg chg="add del replId">
        <pc:chgData name="Jennifer Govea" userId="S::jennifer@teams.multitudelanguages.com::b8bd59e0-bf65-41d3-b0f5-42e4a79b4c62" providerId="AD" clId="Web-{9F3DBF2E-BCD7-4EB1-9363-AA845D384BD8}" dt="2023-12-06T16:59:18.576" v="4"/>
        <pc:sldMkLst>
          <pc:docMk/>
          <pc:sldMk cId="3989815149" sldId="33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ext, logo&#10;&#10;Description automatically generated">
            <a:extLst>
              <a:ext uri="{FF2B5EF4-FFF2-40B4-BE49-F238E27FC236}">
                <a16:creationId xmlns:a16="http://schemas.microsoft.com/office/drawing/2014/main" id="{135E9B00-2246-3B49-8416-FAD13618280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11184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5875EF81-10BE-0440-94E7-A551EFB913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F1D7B97-B225-2545-A9BC-6C66C285E0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4073" y="365126"/>
            <a:ext cx="10979727" cy="1068820"/>
          </a:xfrm>
        </p:spPr>
        <p:txBody>
          <a:bodyPr/>
          <a:lstStyle>
            <a:lvl1pPr>
              <a:defRPr spc="-150">
                <a:solidFill>
                  <a:schemeClr val="bg1"/>
                </a:solidFill>
                <a:latin typeface="Fjalla One" panose="02000506040000020004" pitchFamily="2" charset="0"/>
              </a:defRPr>
            </a:lvl1pPr>
          </a:lstStyle>
          <a:p>
            <a:r>
              <a:rPr lang="en-US"/>
              <a:t>CLICK TO ADD SLIDE TITLE [ALL CAPS]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8CF9B-3F49-6C40-BA15-9B1E60BE283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600200"/>
            <a:ext cx="10515600" cy="4576763"/>
          </a:xfrm>
        </p:spPr>
        <p:txBody>
          <a:bodyPr/>
          <a:lstStyle>
            <a:lvl1pPr>
              <a:defRPr spc="-150">
                <a:solidFill>
                  <a:schemeClr val="bg1"/>
                </a:solidFill>
                <a:latin typeface="Montserrat" pitchFamily="2" charset="77"/>
              </a:defRPr>
            </a:lvl1pPr>
            <a:lvl2pPr>
              <a:defRPr spc="-150">
                <a:solidFill>
                  <a:schemeClr val="bg1"/>
                </a:solidFill>
                <a:latin typeface="Montserrat" pitchFamily="2" charset="77"/>
              </a:defRPr>
            </a:lvl2pPr>
            <a:lvl3pPr>
              <a:defRPr spc="0">
                <a:solidFill>
                  <a:schemeClr val="bg1"/>
                </a:solidFill>
                <a:latin typeface="Montserrat" pitchFamily="2" charset="77"/>
              </a:defRPr>
            </a:lvl3pPr>
            <a:lvl4pPr>
              <a:defRPr spc="0">
                <a:solidFill>
                  <a:schemeClr val="bg1"/>
                </a:solidFill>
                <a:latin typeface="Montserrat" pitchFamily="2" charset="77"/>
              </a:defRPr>
            </a:lvl4pPr>
            <a:lvl5pPr>
              <a:defRPr spc="0">
                <a:solidFill>
                  <a:schemeClr val="bg1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US"/>
              <a:t>Insert slide content here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515779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hape&#10;&#10;Description automatically generated with medium confidence">
            <a:extLst>
              <a:ext uri="{FF2B5EF4-FFF2-40B4-BE49-F238E27FC236}">
                <a16:creationId xmlns:a16="http://schemas.microsoft.com/office/drawing/2014/main" id="{8AC34E21-3753-2F45-960A-0C5FD7CC7C5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1CB5E-2E80-074D-849E-617B94B61C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88373"/>
            <a:ext cx="5181600" cy="4165892"/>
          </a:xfrm>
        </p:spPr>
        <p:txBody>
          <a:bodyPr/>
          <a:lstStyle>
            <a:lvl1pPr>
              <a:defRPr spc="-150">
                <a:solidFill>
                  <a:schemeClr val="bg1"/>
                </a:solidFill>
                <a:latin typeface="Montserrat" pitchFamily="2" charset="77"/>
              </a:defRPr>
            </a:lvl1pPr>
            <a:lvl2pPr>
              <a:defRPr spc="-150">
                <a:solidFill>
                  <a:schemeClr val="bg1"/>
                </a:solidFill>
                <a:latin typeface="Montserrat" pitchFamily="2" charset="77"/>
              </a:defRPr>
            </a:lvl2pPr>
            <a:lvl3pPr>
              <a:defRPr>
                <a:solidFill>
                  <a:schemeClr val="bg1"/>
                </a:solidFill>
                <a:latin typeface="Montserrat" pitchFamily="2" charset="77"/>
              </a:defRPr>
            </a:lvl3pPr>
            <a:lvl4pPr>
              <a:defRPr>
                <a:solidFill>
                  <a:schemeClr val="bg1"/>
                </a:solidFill>
                <a:latin typeface="Montserrat" pitchFamily="2" charset="77"/>
              </a:defRPr>
            </a:lvl4pPr>
            <a:lvl5pPr>
              <a:defRPr>
                <a:solidFill>
                  <a:schemeClr val="bg1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23ECB6-B42F-BA49-A636-91FAC0C2CC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1650" y="2188373"/>
            <a:ext cx="5181600" cy="4165892"/>
          </a:xfrm>
        </p:spPr>
        <p:txBody>
          <a:bodyPr/>
          <a:lstStyle>
            <a:lvl1pPr>
              <a:defRPr spc="-150">
                <a:solidFill>
                  <a:schemeClr val="bg1"/>
                </a:solidFill>
                <a:latin typeface="Montserrat" pitchFamily="2" charset="77"/>
              </a:defRPr>
            </a:lvl1pPr>
            <a:lvl2pPr>
              <a:defRPr spc="-150">
                <a:solidFill>
                  <a:schemeClr val="bg1"/>
                </a:solidFill>
                <a:latin typeface="Montserrat" pitchFamily="2" charset="77"/>
              </a:defRPr>
            </a:lvl2pPr>
            <a:lvl3pPr>
              <a:defRPr>
                <a:solidFill>
                  <a:schemeClr val="bg1"/>
                </a:solidFill>
                <a:latin typeface="Montserrat" pitchFamily="2" charset="77"/>
              </a:defRPr>
            </a:lvl3pPr>
            <a:lvl4pPr>
              <a:defRPr>
                <a:solidFill>
                  <a:schemeClr val="bg1"/>
                </a:solidFill>
                <a:latin typeface="Montserrat" pitchFamily="2" charset="77"/>
              </a:defRPr>
            </a:lvl4pPr>
            <a:lvl5pPr>
              <a:defRPr>
                <a:solidFill>
                  <a:schemeClr val="bg1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93F1C6A-461A-5448-BC55-C5297AC575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4073" y="365126"/>
            <a:ext cx="10979727" cy="1068820"/>
          </a:xfrm>
        </p:spPr>
        <p:txBody>
          <a:bodyPr/>
          <a:lstStyle>
            <a:lvl1pPr>
              <a:defRPr spc="-150">
                <a:solidFill>
                  <a:schemeClr val="bg1"/>
                </a:solidFill>
                <a:latin typeface="Fjalla One" panose="02000506040000020004" pitchFamily="2" charset="0"/>
              </a:defRPr>
            </a:lvl1pPr>
          </a:lstStyle>
          <a:p>
            <a:r>
              <a:rPr lang="en-US"/>
              <a:t>CLICK TO ADD SLIDE TITLE [ALL CAPS]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E10357DF-79F2-BD4F-8CE6-34563122C365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839788" y="1381986"/>
            <a:ext cx="5157787" cy="572366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  <a:latin typeface="Montserrat" pitchFamily="2" charset="7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Insert Header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B7ECBC37-C61D-BE4D-BAA0-4F195F61105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41650" y="1381986"/>
            <a:ext cx="5183188" cy="572366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  <a:latin typeface="Montserrat" pitchFamily="2" charset="7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Insert Header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272427B-251A-8042-90F8-72AAA4757C0C}"/>
              </a:ext>
            </a:extLst>
          </p:cNvPr>
          <p:cNvCxnSpPr/>
          <p:nvPr userDrawn="1"/>
        </p:nvCxnSpPr>
        <p:spPr>
          <a:xfrm>
            <a:off x="836612" y="2057400"/>
            <a:ext cx="5183188" cy="0"/>
          </a:xfrm>
          <a:prstGeom prst="line">
            <a:avLst/>
          </a:prstGeom>
          <a:ln w="19050">
            <a:solidFill>
              <a:srgbClr val="3C7C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E423FAC-3E76-E446-963F-D9A266E3880F}"/>
              </a:ext>
            </a:extLst>
          </p:cNvPr>
          <p:cNvCxnSpPr/>
          <p:nvPr userDrawn="1"/>
        </p:nvCxnSpPr>
        <p:spPr>
          <a:xfrm>
            <a:off x="6265140" y="2057400"/>
            <a:ext cx="5183188" cy="0"/>
          </a:xfrm>
          <a:prstGeom prst="line">
            <a:avLst/>
          </a:prstGeom>
          <a:ln w="19050">
            <a:solidFill>
              <a:srgbClr val="3C7C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177361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5875EF81-10BE-0440-94E7-A551EFB913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8CF9B-3F49-6C40-BA15-9B1E60BE283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08020"/>
            <a:ext cx="10515600" cy="1911927"/>
          </a:xfrm>
        </p:spPr>
        <p:txBody>
          <a:bodyPr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3200" spc="-150">
                <a:solidFill>
                  <a:schemeClr val="bg1"/>
                </a:solidFill>
                <a:latin typeface="Montserrat" pitchFamily="2" charset="77"/>
              </a:defRPr>
            </a:lvl1pPr>
            <a:lvl2pPr marL="457200" indent="0">
              <a:buNone/>
              <a:defRPr spc="-150">
                <a:solidFill>
                  <a:schemeClr val="bg1"/>
                </a:solidFill>
                <a:latin typeface="Montserrat" pitchFamily="2" charset="77"/>
              </a:defRPr>
            </a:lvl2pPr>
            <a:lvl3pPr marL="914400" indent="0">
              <a:buNone/>
              <a:defRPr spc="0">
                <a:solidFill>
                  <a:schemeClr val="bg1"/>
                </a:solidFill>
                <a:latin typeface="Montserrat" pitchFamily="2" charset="77"/>
              </a:defRPr>
            </a:lvl3pPr>
            <a:lvl4pPr marL="1371600" indent="0">
              <a:buNone/>
              <a:defRPr spc="0">
                <a:solidFill>
                  <a:schemeClr val="bg1"/>
                </a:solidFill>
                <a:latin typeface="Montserrat" pitchFamily="2" charset="77"/>
              </a:defRPr>
            </a:lvl4pPr>
            <a:lvl5pPr marL="1828800" indent="0">
              <a:buNone/>
              <a:defRPr spc="0">
                <a:solidFill>
                  <a:schemeClr val="bg1"/>
                </a:solidFill>
                <a:latin typeface="Montserrat" pitchFamily="2" charset="77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/>
              <a:t>Insert Bible verse, quote, paragraph, etc. Insert Bible verse, quote, paragraph, etc. Insert Bible verse, quote, paragraph, etc. Insert Bible verse, quote, paragraph, etc. Insert Bible verse, quote, paragraph, etc.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764679-4089-7441-825E-6390B2813F9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873125" y="4011182"/>
            <a:ext cx="10494963" cy="66473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  <a:latin typeface="Fjalla One" panose="0200050604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INSERT REFERENCE OR ATTRIBUTION HERE [ALL CAPS]</a:t>
            </a:r>
          </a:p>
        </p:txBody>
      </p:sp>
    </p:spTree>
    <p:extLst>
      <p:ext uri="{BB962C8B-B14F-4D97-AF65-F5344CB8AC3E}">
        <p14:creationId xmlns:p14="http://schemas.microsoft.com/office/powerpoint/2010/main" val="346586792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5875EF81-10BE-0440-94E7-A551EFB913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B86333-39FB-984D-8281-7F98599690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65188" y="2653749"/>
            <a:ext cx="10465421" cy="2216702"/>
          </a:xfrm>
        </p:spPr>
        <p:txBody>
          <a:bodyPr>
            <a:normAutofit/>
          </a:bodyPr>
          <a:lstStyle>
            <a:lvl1pPr marL="0" indent="0" algn="ctr">
              <a:buNone/>
              <a:defRPr sz="5200" b="1" spc="-150">
                <a:solidFill>
                  <a:schemeClr val="bg1"/>
                </a:solidFill>
                <a:latin typeface="Montserrat" pitchFamily="2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Insert bold callout here.</a:t>
            </a:r>
          </a:p>
        </p:txBody>
      </p:sp>
    </p:spTree>
    <p:extLst>
      <p:ext uri="{BB962C8B-B14F-4D97-AF65-F5344CB8AC3E}">
        <p14:creationId xmlns:p14="http://schemas.microsoft.com/office/powerpoint/2010/main" val="12659759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EE7BE6-7A87-454F-AD5F-37AF2F034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CBB46C-81A8-3843-A90A-5FB607F0D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0611AE-072B-5D4C-AC97-D49EF9D2D9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78B87-F99A-1144-818A-C90CC0F6ADA1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11126-AE94-E14E-BF2E-40F8BF2FFD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03C953-E8DC-9741-A35F-A3D2F4C888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5C5B0-8E57-8C42-8CCB-09E2CF406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93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073" y="365125"/>
            <a:ext cx="10979727" cy="1668211"/>
          </a:xfrm>
        </p:spPr>
        <p:txBody>
          <a:bodyPr>
            <a:noAutofit/>
          </a:bodyPr>
          <a:lstStyle/>
          <a:p>
            <a:pPr algn="ctr" rtl="0"/>
            <a:r>
              <a:rPr lang="es" sz="5400" b="0" i="0" u="none" strike="noStrike">
                <a:latin typeface="Fjalla One"/>
              </a:rPr>
              <a:t>ORGANIZA UN EVENTO DE CROSSOVER</a:t>
            </a:r>
            <a:br>
              <a:rPr lang="es" sz="5400" b="0" i="0" u="none" strike="noStrike">
                <a:latin typeface="Fjalla One"/>
              </a:rPr>
            </a:br>
            <a:r>
              <a:rPr lang="es" sz="4800" b="0" i="0" u="none" strike="noStrike">
                <a:latin typeface="Fjalla One"/>
              </a:rPr>
              <a:t>PASOS PARA LA PLANIFICACIÓN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endParaRPr lang="en-US" sz="3600"/>
          </a:p>
          <a:p>
            <a:pPr marL="514350" indent="-514350" rtl="0">
              <a:buFont typeface="+mj-lt"/>
              <a:buAutoNum type="arabicPeriod"/>
            </a:pPr>
            <a:r>
              <a:rPr lang="es" sz="3600" b="0" i="0" u="none" strike="noStrike">
                <a:latin typeface="Montserrat"/>
              </a:rPr>
              <a:t>Ora</a:t>
            </a:r>
          </a:p>
          <a:p>
            <a:pPr marL="514350" indent="-514350" rtl="0">
              <a:buFont typeface="+mj-lt"/>
              <a:buAutoNum type="arabicPeriod"/>
            </a:pPr>
            <a:r>
              <a:rPr lang="es" sz="3600" b="0" i="0" u="none" strike="noStrike">
                <a:latin typeface="Montserrat"/>
              </a:rPr>
              <a:t>Prepárate</a:t>
            </a:r>
          </a:p>
          <a:p>
            <a:pPr marL="514350" indent="-514350" rtl="0">
              <a:buFont typeface="+mj-lt"/>
              <a:buAutoNum type="arabicPeriod"/>
            </a:pPr>
            <a:r>
              <a:rPr lang="es" sz="3600" b="0" i="0" u="none" strike="noStrike">
                <a:latin typeface="Montserrat"/>
              </a:rPr>
              <a:t>Promueve</a:t>
            </a:r>
          </a:p>
          <a:p>
            <a:pPr marL="514350" indent="-514350" rtl="0">
              <a:buFont typeface="+mj-lt"/>
              <a:buAutoNum type="arabicPeriod"/>
            </a:pPr>
            <a:r>
              <a:rPr lang="es" sz="3600" b="0" i="0" u="none" strike="noStrike">
                <a:latin typeface="Montserrat"/>
              </a:rPr>
              <a:t>Presenta</a:t>
            </a:r>
          </a:p>
        </p:txBody>
      </p:sp>
    </p:spTree>
    <p:extLst>
      <p:ext uri="{BB962C8B-B14F-4D97-AF65-F5344CB8AC3E}">
        <p14:creationId xmlns:p14="http://schemas.microsoft.com/office/powerpoint/2010/main" val="293419342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0"/>
            <a:r>
              <a:rPr lang="es" sz="5400" b="0" i="0" u="none" strike="noStrike">
                <a:latin typeface="Fjalla One"/>
              </a:rPr>
              <a:t>PRESUPUESTO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rtl="0"/>
            <a:r>
              <a:rPr lang="es" sz="3600" b="0" i="0" u="none" strike="noStrike">
                <a:latin typeface="Montserrat"/>
              </a:rPr>
              <a:t>Reúnete con el equipo financiero.</a:t>
            </a:r>
          </a:p>
          <a:p>
            <a:pPr rtl="0"/>
            <a:r>
              <a:rPr lang="es" sz="3600" b="0" i="0" u="none" strike="noStrike">
                <a:latin typeface="Montserrat"/>
              </a:rPr>
              <a:t>Determina el presupuesto.</a:t>
            </a:r>
          </a:p>
          <a:p>
            <a:pPr rtl="0"/>
            <a:r>
              <a:rPr lang="es" sz="3600" b="0" i="0" u="none" strike="noStrike">
                <a:latin typeface="Montserrat"/>
              </a:rPr>
              <a:t>Planifica cómo recaudar fondos adicionales según sea necesario.</a:t>
            </a:r>
          </a:p>
        </p:txBody>
      </p:sp>
    </p:spTree>
    <p:extLst>
      <p:ext uri="{BB962C8B-B14F-4D97-AF65-F5344CB8AC3E}">
        <p14:creationId xmlns:p14="http://schemas.microsoft.com/office/powerpoint/2010/main" val="199967361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0"/>
            <a:r>
              <a:rPr lang="es" sz="5400" b="0" i="0" u="none" strike="noStrike">
                <a:latin typeface="Fjalla One"/>
              </a:rPr>
              <a:t>EQUIPO MINISTERIAL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rtl="0"/>
            <a:r>
              <a:rPr lang="es" sz="3600" b="0" i="0" u="none" strike="noStrike">
                <a:latin typeface="Montserrat"/>
              </a:rPr>
              <a:t>Recluta líderes de equipo para planificar y realizar el evento.</a:t>
            </a:r>
          </a:p>
          <a:p>
            <a:pPr rtl="0"/>
            <a:r>
              <a:rPr lang="es" sz="3600" b="0" i="0" u="none" strike="noStrike">
                <a:latin typeface="Montserrat"/>
              </a:rPr>
              <a:t>Moviliza a la iglesia para que sirva junto a los líderes de equipo.</a:t>
            </a:r>
          </a:p>
          <a:p>
            <a:pPr rtl="0"/>
            <a:r>
              <a:rPr lang="es" sz="3600" b="0" i="0" u="none" strike="noStrike">
                <a:latin typeface="Montserrat"/>
              </a:rPr>
              <a:t>Incorpora un sistema de rendición de cuentas.</a:t>
            </a:r>
          </a:p>
        </p:txBody>
      </p:sp>
    </p:spTree>
    <p:extLst>
      <p:ext uri="{BB962C8B-B14F-4D97-AF65-F5344CB8AC3E}">
        <p14:creationId xmlns:p14="http://schemas.microsoft.com/office/powerpoint/2010/main" val="243891428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0"/>
            <a:r>
              <a:rPr lang="es" sz="5400" b="0" i="0" u="none" strike="noStrike">
                <a:latin typeface="Fjalla One"/>
              </a:rPr>
              <a:t>PROGRAMA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rtl="0"/>
            <a:r>
              <a:rPr lang="es" sz="3600" b="0" i="0" u="none" strike="noStrike">
                <a:latin typeface="Montserrat"/>
              </a:rPr>
              <a:t>Añade las fechas del Crossover y del Día de la cosecha en el calendario de la iglesia.</a:t>
            </a:r>
          </a:p>
          <a:p>
            <a:pPr rtl="0"/>
            <a:r>
              <a:rPr lang="es" sz="3600" b="0" i="0" u="none" strike="noStrike">
                <a:latin typeface="Montserrat"/>
              </a:rPr>
              <a:t>Decide el programa (música, testimonios, mensaje, invitación, etc.).</a:t>
            </a:r>
          </a:p>
          <a:p>
            <a:pPr rtl="0"/>
            <a:r>
              <a:rPr lang="es" sz="3600" b="0" i="0" u="none" strike="noStrike">
                <a:latin typeface="Montserrat"/>
              </a:rPr>
              <a:t>Respeta las fechas y el programa.</a:t>
            </a:r>
          </a:p>
        </p:txBody>
      </p:sp>
    </p:spTree>
    <p:extLst>
      <p:ext uri="{BB962C8B-B14F-4D97-AF65-F5344CB8AC3E}">
        <p14:creationId xmlns:p14="http://schemas.microsoft.com/office/powerpoint/2010/main" val="334050753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0"/>
            <a:r>
              <a:rPr lang="es" sz="5400" b="0" i="0" u="none" strike="noStrike">
                <a:latin typeface="Fjalla One"/>
              </a:rPr>
              <a:t>INSTALACIONES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00200"/>
            <a:ext cx="10639097" cy="4576763"/>
          </a:xfrm>
        </p:spPr>
        <p:txBody>
          <a:bodyPr>
            <a:noAutofit/>
          </a:bodyPr>
          <a:lstStyle/>
          <a:p>
            <a:pPr rtl="0"/>
            <a:r>
              <a:rPr lang="es" sz="3600" b="0" i="0" u="none" strike="noStrike">
                <a:latin typeface="Montserrat"/>
              </a:rPr>
              <a:t>Limpien el exterior (el césped, el estacionamiento, la señalización, el edificio, etc.).</a:t>
            </a:r>
          </a:p>
          <a:p>
            <a:pPr rtl="0"/>
            <a:r>
              <a:rPr lang="es" sz="3600" b="0" i="0" u="none" strike="noStrike">
                <a:latin typeface="Montserrat"/>
              </a:rPr>
              <a:t>Limpien el interior (que no haya malos olores, desorden, etc.).</a:t>
            </a:r>
          </a:p>
        </p:txBody>
      </p:sp>
    </p:spTree>
    <p:extLst>
      <p:ext uri="{BB962C8B-B14F-4D97-AF65-F5344CB8AC3E}">
        <p14:creationId xmlns:p14="http://schemas.microsoft.com/office/powerpoint/2010/main" val="697627951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0"/>
            <a:r>
              <a:rPr lang="es" sz="5400" b="0" i="0" u="none" strike="noStrike">
                <a:latin typeface="Fjalla One"/>
              </a:rPr>
              <a:t>CENTRO DE BIENVENIDA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rtl="0"/>
            <a:r>
              <a:rPr lang="es" sz="3600" b="0" i="0" u="none" strike="noStrike">
                <a:latin typeface="Montserrat"/>
              </a:rPr>
              <a:t>Que sea visible y fácil de encontrar.</a:t>
            </a:r>
          </a:p>
          <a:p>
            <a:pPr rtl="0"/>
            <a:r>
              <a:rPr lang="es" sz="3600" b="0" i="0" u="none" strike="noStrike">
                <a:latin typeface="Montserrat"/>
              </a:rPr>
              <a:t>Que los voluntarios sean amables, simpáticos y estén bien informados. </a:t>
            </a:r>
          </a:p>
          <a:p>
            <a:pPr rtl="0"/>
            <a:r>
              <a:rPr lang="es" sz="3600" b="0" i="0" u="none" strike="noStrike">
                <a:latin typeface="Montserrat"/>
              </a:rPr>
              <a:t>Comparte toda la información sobre tu iglesia.</a:t>
            </a:r>
          </a:p>
        </p:txBody>
      </p:sp>
    </p:spTree>
    <p:extLst>
      <p:ext uri="{BB962C8B-B14F-4D97-AF65-F5344CB8AC3E}">
        <p14:creationId xmlns:p14="http://schemas.microsoft.com/office/powerpoint/2010/main" val="291580241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073" y="182010"/>
            <a:ext cx="10979727" cy="1068820"/>
          </a:xfrm>
        </p:spPr>
        <p:txBody>
          <a:bodyPr>
            <a:noAutofit/>
          </a:bodyPr>
          <a:lstStyle/>
          <a:p>
            <a:pPr rtl="0"/>
            <a:r>
              <a:rPr lang="es" sz="5400" b="0" i="0" u="none" strike="noStrike" dirty="0">
                <a:latin typeface="Fjalla One"/>
              </a:rPr>
              <a:t>PÁGINA WEB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4566"/>
            <a:ext cx="10515600" cy="5538159"/>
          </a:xfrm>
        </p:spPr>
        <p:txBody>
          <a:bodyPr vert="horz" lIns="91440" tIns="45720" rIns="91440" bIns="45720" rtlCol="0" anchor="t">
            <a:noAutofit/>
          </a:bodyPr>
          <a:lstStyle/>
          <a:p>
            <a:pPr rtl="0"/>
            <a:r>
              <a:rPr lang="es" sz="3600" b="0" i="0" u="none" strike="noStrike" dirty="0">
                <a:latin typeface="Montserrat"/>
              </a:rPr>
              <a:t>Procura que todo esté actualizado, y elimina de los elementos que no lo estén.</a:t>
            </a:r>
          </a:p>
          <a:p>
            <a:pPr rtl="0"/>
            <a:r>
              <a:rPr lang="es" sz="3600" b="0" i="0" u="none" strike="noStrike" dirty="0">
                <a:latin typeface="Montserrat"/>
              </a:rPr>
              <a:t>Confirma que todo funciona (enlaces, botones, formularios, etc.).</a:t>
            </a:r>
          </a:p>
          <a:p>
            <a:pPr rtl="0"/>
            <a:r>
              <a:rPr lang="es" sz="3600" b="0" i="0" u="none" strike="noStrike" dirty="0">
                <a:latin typeface="Montserrat"/>
              </a:rPr>
              <a:t>¿Se abre de forma correcta en todo tipo de dispositivos electrónicos?</a:t>
            </a:r>
          </a:p>
        </p:txBody>
      </p:sp>
    </p:spTree>
    <p:extLst>
      <p:ext uri="{BB962C8B-B14F-4D97-AF65-F5344CB8AC3E}">
        <p14:creationId xmlns:p14="http://schemas.microsoft.com/office/powerpoint/2010/main" val="769325082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073" y="182010"/>
            <a:ext cx="10979727" cy="1068820"/>
          </a:xfrm>
        </p:spPr>
        <p:txBody>
          <a:bodyPr>
            <a:noAutofit/>
          </a:bodyPr>
          <a:lstStyle/>
          <a:p>
            <a:pPr rtl="0"/>
            <a:r>
              <a:rPr lang="es" sz="5400" b="0" i="0" u="none" strike="noStrike" dirty="0">
                <a:latin typeface="Fjalla One"/>
              </a:rPr>
              <a:t>PÁGINA WEB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4566"/>
            <a:ext cx="10515600" cy="5538159"/>
          </a:xfrm>
        </p:spPr>
        <p:txBody>
          <a:bodyPr vert="horz" lIns="91440" tIns="45720" rIns="91440" bIns="45720" rtlCol="0" anchor="t">
            <a:noAutofit/>
          </a:bodyPr>
          <a:lstStyle/>
          <a:p>
            <a:pPr rtl="0"/>
            <a:r>
              <a:rPr lang="es" sz="3600" b="0" i="0" u="none" strike="noStrike" dirty="0">
                <a:latin typeface="Montserrat"/>
              </a:rPr>
              <a:t>Promueve el evento mediante un banner en la página web o una ventana emergente.</a:t>
            </a:r>
            <a:endParaRPr lang="en-US"/>
          </a:p>
          <a:p>
            <a:pPr rtl="0"/>
            <a:r>
              <a:rPr lang="es" sz="3600" b="0" i="0" u="none" strike="noStrike" dirty="0">
                <a:latin typeface="Montserrat"/>
              </a:rPr>
              <a:t>Si puedes, permite la inscripción al evento desde la página web.</a:t>
            </a:r>
          </a:p>
        </p:txBody>
      </p:sp>
    </p:spTree>
    <p:extLst>
      <p:ext uri="{BB962C8B-B14F-4D97-AF65-F5344CB8AC3E}">
        <p14:creationId xmlns:p14="http://schemas.microsoft.com/office/powerpoint/2010/main" val="4107795507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0"/>
            <a:r>
              <a:rPr lang="es" sz="5400" b="0" i="0" u="none" strike="noStrike">
                <a:latin typeface="Fjalla One"/>
              </a:rPr>
              <a:t>EQUIPAMIENTO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rtl="0"/>
            <a:r>
              <a:rPr lang="es" sz="3600" b="0" i="0" u="none" strike="noStrike">
                <a:latin typeface="Montserrat"/>
              </a:rPr>
              <a:t>Audio</a:t>
            </a:r>
          </a:p>
          <a:p>
            <a:pPr rtl="0"/>
            <a:r>
              <a:rPr lang="es" sz="3600" b="0" i="0" u="none" strike="noStrike">
                <a:latin typeface="Montserrat"/>
              </a:rPr>
              <a:t>Multimedia</a:t>
            </a:r>
          </a:p>
          <a:p>
            <a:pPr rtl="0"/>
            <a:r>
              <a:rPr lang="es" sz="3600" b="0" i="0" u="none" strike="noStrike">
                <a:latin typeface="Montserrat"/>
              </a:rPr>
              <a:t>Iluminación</a:t>
            </a:r>
          </a:p>
          <a:p>
            <a:pPr rtl="0"/>
            <a:r>
              <a:rPr lang="es" sz="3600" b="0" i="0" u="none" strike="noStrike">
                <a:latin typeface="Montserrat"/>
              </a:rPr>
              <a:t>Escenario</a:t>
            </a:r>
          </a:p>
          <a:p>
            <a:pPr rtl="0"/>
            <a:r>
              <a:rPr lang="es" sz="3600" b="0" i="0" u="none" strike="noStrike">
                <a:latin typeface="Montserrat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197282208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0"/>
            <a:r>
              <a:rPr lang="es" sz="5400" b="0" i="0" u="none" strike="noStrike">
                <a:latin typeface="Fjalla One"/>
              </a:rPr>
              <a:t>SEGURIDAD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rtl="0"/>
            <a:r>
              <a:rPr lang="es" sz="3600" b="0" i="0" u="none" strike="noStrike">
                <a:latin typeface="Montserrat"/>
              </a:rPr>
              <a:t>Recluta voluntarios para el equipo de seguridad.</a:t>
            </a:r>
          </a:p>
          <a:p>
            <a:pPr rtl="0"/>
            <a:r>
              <a:rPr lang="es" sz="3600" b="0" i="0" u="none" strike="noStrike">
                <a:latin typeface="Montserrat"/>
              </a:rPr>
              <a:t>Crea un plan de respuesta a emergencias.</a:t>
            </a:r>
          </a:p>
          <a:p>
            <a:pPr rtl="0"/>
            <a:r>
              <a:rPr lang="es" sz="3600" b="0" i="0" u="none" strike="noStrike">
                <a:latin typeface="Montserrat"/>
              </a:rPr>
              <a:t>Proporciona medios de comunicación al equipo de seguridad (por ejemplo, radios).</a:t>
            </a:r>
          </a:p>
          <a:p>
            <a:pPr rtl="0"/>
            <a:r>
              <a:rPr lang="es" sz="3600" b="0" i="0" u="none" strike="noStrike">
                <a:latin typeface="Montserrat"/>
              </a:rPr>
              <a:t>Contrata a uno o varios policías locales.</a:t>
            </a:r>
          </a:p>
        </p:txBody>
      </p:sp>
    </p:spTree>
    <p:extLst>
      <p:ext uri="{BB962C8B-B14F-4D97-AF65-F5344CB8AC3E}">
        <p14:creationId xmlns:p14="http://schemas.microsoft.com/office/powerpoint/2010/main" val="4226742574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0"/>
            <a:r>
              <a:rPr lang="es" sz="5400" b="0" i="0" u="none" strike="noStrike">
                <a:latin typeface="Fjalla One"/>
              </a:rPr>
              <a:t>MIEMBROS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rtl="0"/>
            <a:r>
              <a:rPr lang="es" sz="3600" b="0" i="0" u="none" strike="noStrike">
                <a:latin typeface="Montserrat"/>
              </a:rPr>
              <a:t>Sé claro con el propósito del evento.</a:t>
            </a:r>
          </a:p>
          <a:p>
            <a:pPr rtl="0"/>
            <a:r>
              <a:rPr lang="es" sz="3600" b="0" i="0" u="none" strike="noStrike">
                <a:latin typeface="Montserrat"/>
              </a:rPr>
              <a:t>Motívalos a orar.</a:t>
            </a:r>
          </a:p>
          <a:p>
            <a:pPr rtl="0"/>
            <a:r>
              <a:rPr lang="es" sz="3600" b="0" i="0" u="none" strike="noStrike">
                <a:latin typeface="Montserrat"/>
              </a:rPr>
              <a:t>Anímalos a invitar.</a:t>
            </a:r>
          </a:p>
          <a:p>
            <a:pPr rtl="0"/>
            <a:r>
              <a:rPr lang="es" sz="3600" b="0" i="0" u="none" strike="noStrike">
                <a:latin typeface="Montserrat"/>
              </a:rPr>
              <a:t>Equípalos para compartir el evangelio.</a:t>
            </a:r>
          </a:p>
          <a:p>
            <a:pPr rtl="0"/>
            <a:r>
              <a:rPr lang="es" sz="3600" b="0" i="0" u="none" strike="noStrike">
                <a:latin typeface="Montserrat"/>
              </a:rPr>
              <a:t> Inspíralos a valorar e involucrar a los invitados con el evangelio.</a:t>
            </a:r>
          </a:p>
        </p:txBody>
      </p:sp>
    </p:spTree>
    <p:extLst>
      <p:ext uri="{BB962C8B-B14F-4D97-AF65-F5344CB8AC3E}">
        <p14:creationId xmlns:p14="http://schemas.microsoft.com/office/powerpoint/2010/main" val="156454306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7E80EAF-D582-8A51-FBEF-66A0955BBB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03986" y="2835236"/>
            <a:ext cx="10184027" cy="2903837"/>
          </a:xfrm>
        </p:spPr>
        <p:txBody>
          <a:bodyPr>
            <a:noAutofit/>
          </a:bodyPr>
          <a:lstStyle/>
          <a:p>
            <a:pPr rtl="0"/>
            <a:r>
              <a:rPr lang="es" sz="5200" b="1" i="0" u="none" strike="noStrike">
                <a:latin typeface="Fjalla One"/>
              </a:rPr>
              <a:t>1. ORA por tu evento.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075136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0"/>
            <a:r>
              <a:rPr lang="es" sz="5400" b="0" i="0" u="none" strike="noStrike">
                <a:latin typeface="Fjalla One"/>
              </a:rPr>
              <a:t>GUÍAS DE DECISIÓN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rtl="0"/>
            <a:r>
              <a:rPr lang="es" sz="3600" b="0" i="0" u="none" strike="noStrike">
                <a:latin typeface="Montserrat"/>
              </a:rPr>
              <a:t>Equípalos para presentar el evangelio.</a:t>
            </a:r>
          </a:p>
          <a:p>
            <a:pPr rtl="0"/>
            <a:r>
              <a:rPr lang="es" sz="3600" b="0" i="0" u="none" strike="noStrike">
                <a:latin typeface="Montserrat"/>
              </a:rPr>
              <a:t>Equípalos para compartir los siguientes pasos (por ejemplo, el bautismo si hicieron una profesión de fe).</a:t>
            </a:r>
          </a:p>
          <a:p>
            <a:pPr rtl="0"/>
            <a:r>
              <a:rPr lang="es" sz="3600" b="0" i="0" u="none" strike="noStrike">
                <a:latin typeface="Montserrat"/>
              </a:rPr>
              <a:t>Equípalos para orar.</a:t>
            </a:r>
          </a:p>
        </p:txBody>
      </p:sp>
    </p:spTree>
    <p:extLst>
      <p:ext uri="{BB962C8B-B14F-4D97-AF65-F5344CB8AC3E}">
        <p14:creationId xmlns:p14="http://schemas.microsoft.com/office/powerpoint/2010/main" val="1086358009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073" y="146627"/>
            <a:ext cx="10979727" cy="1068820"/>
          </a:xfrm>
        </p:spPr>
        <p:txBody>
          <a:bodyPr>
            <a:noAutofit/>
          </a:bodyPr>
          <a:lstStyle/>
          <a:p>
            <a:pPr rtl="0"/>
            <a:r>
              <a:rPr lang="es" sz="5400" b="0" i="0" u="none" strike="noStrike" dirty="0">
                <a:latin typeface="Fjalla One"/>
              </a:rPr>
              <a:t>PROCESO DE SEGUIMIENTO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5447"/>
            <a:ext cx="10515600" cy="5495925"/>
          </a:xfrm>
        </p:spPr>
        <p:txBody>
          <a:bodyPr vert="horz" lIns="91440" tIns="45720" rIns="91440" bIns="45720" rtlCol="0" anchor="t">
            <a:noAutofit/>
          </a:bodyPr>
          <a:lstStyle/>
          <a:p>
            <a:pPr rtl="0"/>
            <a:r>
              <a:rPr lang="es" sz="3600" b="0" i="0" u="none" strike="noStrike" dirty="0">
                <a:latin typeface="Montserrat"/>
              </a:rPr>
              <a:t>Determina:</a:t>
            </a:r>
          </a:p>
          <a:p>
            <a:pPr lvl="1" rtl="0"/>
            <a:r>
              <a:rPr lang="es" sz="3200" b="0" i="0" u="none" strike="noStrike" dirty="0">
                <a:latin typeface="Montserrat"/>
              </a:rPr>
              <a:t>¿Cómo recabar información sobre los invitados?</a:t>
            </a:r>
          </a:p>
          <a:p>
            <a:pPr lvl="1" rtl="0"/>
            <a:r>
              <a:rPr lang="es" sz="3200" b="0" i="0" u="none" strike="noStrike" dirty="0">
                <a:latin typeface="Montserrat"/>
              </a:rPr>
              <a:t>¿Qué tipo de información recabar de los invitados?</a:t>
            </a:r>
          </a:p>
          <a:p>
            <a:pPr lvl="1" rtl="0"/>
            <a:r>
              <a:rPr lang="es" sz="3200" b="0" i="0" u="none" strike="noStrike" dirty="0">
                <a:latin typeface="Montserrat"/>
              </a:rPr>
              <a:t>La cantidad y el tipo de formularios para invitados</a:t>
            </a:r>
          </a:p>
          <a:p>
            <a:pPr lvl="1" rtl="0"/>
            <a:r>
              <a:rPr lang="es" sz="3200" b="0" i="0" u="none" strike="noStrike" dirty="0">
                <a:latin typeface="Montserrat"/>
              </a:rPr>
              <a:t>El límite de tiempo para contactarse con cada invitado</a:t>
            </a:r>
          </a:p>
        </p:txBody>
      </p:sp>
    </p:spTree>
    <p:extLst>
      <p:ext uri="{BB962C8B-B14F-4D97-AF65-F5344CB8AC3E}">
        <p14:creationId xmlns:p14="http://schemas.microsoft.com/office/powerpoint/2010/main" val="2897426080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073" y="146627"/>
            <a:ext cx="10979727" cy="1068820"/>
          </a:xfrm>
        </p:spPr>
        <p:txBody>
          <a:bodyPr>
            <a:noAutofit/>
          </a:bodyPr>
          <a:lstStyle/>
          <a:p>
            <a:pPr rtl="0"/>
            <a:r>
              <a:rPr lang="es" sz="5400" b="0" i="0" u="none" strike="noStrike" dirty="0">
                <a:latin typeface="Fjalla One"/>
              </a:rPr>
              <a:t>PROCESO DE SEGUIMIENTO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5447"/>
            <a:ext cx="10515600" cy="5495925"/>
          </a:xfrm>
        </p:spPr>
        <p:txBody>
          <a:bodyPr vert="horz" lIns="91440" tIns="45720" rIns="91440" bIns="45720" rtlCol="0" anchor="t">
            <a:noAutofit/>
          </a:bodyPr>
          <a:lstStyle/>
          <a:p>
            <a:pPr rtl="0"/>
            <a:r>
              <a:rPr lang="es" sz="3600" b="0" i="0" u="none" strike="noStrike" dirty="0">
                <a:latin typeface="Montserrat"/>
              </a:rPr>
              <a:t>Determina:</a:t>
            </a:r>
          </a:p>
          <a:p>
            <a:pPr lvl="1" rtl="0"/>
            <a:r>
              <a:rPr lang="es" sz="3200" b="0" i="0" u="none" strike="noStrike" dirty="0">
                <a:latin typeface="Montserrat"/>
              </a:rPr>
              <a:t>¿Quién(es) se comunicará(n) con cada invitado?</a:t>
            </a:r>
          </a:p>
          <a:p>
            <a:pPr lvl="1" rtl="0"/>
            <a:r>
              <a:rPr lang="es" sz="3200" b="0" i="0" u="none" strike="noStrike" dirty="0">
                <a:latin typeface="Montserrat"/>
              </a:rPr>
              <a:t>El siguiente paso para comunicarse con cada invitado.</a:t>
            </a:r>
          </a:p>
          <a:p>
            <a:pPr lvl="1" rtl="0"/>
            <a:r>
              <a:rPr lang="es" sz="3200" b="0" i="0" u="none" strike="noStrike" dirty="0">
                <a:latin typeface="Montserrat"/>
              </a:rPr>
              <a:t>¿Qué harán una vez finalizado el proceso de comunicarse con todos los invitados?</a:t>
            </a:r>
          </a:p>
        </p:txBody>
      </p:sp>
    </p:spTree>
    <p:extLst>
      <p:ext uri="{BB962C8B-B14F-4D97-AF65-F5344CB8AC3E}">
        <p14:creationId xmlns:p14="http://schemas.microsoft.com/office/powerpoint/2010/main" val="605212551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7E80EAF-D582-8A51-FBEF-66A0955BBB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03986" y="2835236"/>
            <a:ext cx="10184027" cy="2903837"/>
          </a:xfrm>
        </p:spPr>
        <p:txBody>
          <a:bodyPr>
            <a:noAutofit/>
          </a:bodyPr>
          <a:lstStyle/>
          <a:p>
            <a:pPr rtl="0"/>
            <a:r>
              <a:rPr lang="es" sz="5200" b="1" i="0" u="none" strike="noStrike">
                <a:latin typeface="Fjalla One"/>
              </a:rPr>
              <a:t>3. PROMUEVE tu evento.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928274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0"/>
            <a:r>
              <a:rPr lang="es" sz="5400" b="0" i="0" u="none" strike="noStrike">
                <a:latin typeface="Fjalla One"/>
              </a:rPr>
              <a:t>PROMUEVE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rtl="0"/>
            <a:r>
              <a:rPr lang="es" sz="3600" b="0" i="0" u="none" strike="noStrike">
                <a:latin typeface="Montserrat"/>
              </a:rPr>
              <a:t>Crea un tema para el evento.</a:t>
            </a:r>
          </a:p>
          <a:p>
            <a:pPr rtl="0"/>
            <a:r>
              <a:rPr lang="es" sz="3600" b="0" i="0" u="none" strike="noStrike">
                <a:latin typeface="Montserrat"/>
              </a:rPr>
              <a:t>Crea una estrategia de promoción.</a:t>
            </a:r>
          </a:p>
          <a:p>
            <a:pPr lvl="1" rtl="0"/>
            <a:r>
              <a:rPr lang="es" sz="3200" b="0" i="0" u="none" strike="noStrike">
                <a:latin typeface="Montserrat"/>
              </a:rPr>
              <a:t>Promoción impresa: correo, carteles colgantes, tarjetas de invitación, carteles para exterior, etc.</a:t>
            </a:r>
          </a:p>
          <a:p>
            <a:pPr lvl="1" rtl="0"/>
            <a:r>
              <a:rPr lang="es" sz="3200" b="0" i="0" u="none" strike="noStrike">
                <a:latin typeface="Montserrat"/>
              </a:rPr>
              <a:t>Promoción digital: página web, redes sociales, mensajes de texto, correo electrónico, etc.</a:t>
            </a:r>
          </a:p>
          <a:p>
            <a:pPr rtl="0"/>
            <a:r>
              <a:rPr lang="es" sz="3600" b="0" i="0" u="none" strike="noStrike">
                <a:latin typeface="Montserrat"/>
              </a:rPr>
              <a:t>Diseña y encarga material promocional.</a:t>
            </a:r>
          </a:p>
        </p:txBody>
      </p:sp>
    </p:spTree>
    <p:extLst>
      <p:ext uri="{BB962C8B-B14F-4D97-AF65-F5344CB8AC3E}">
        <p14:creationId xmlns:p14="http://schemas.microsoft.com/office/powerpoint/2010/main" val="4199486431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7E80EAF-D582-8A51-FBEF-66A0955BBB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03986" y="2330739"/>
            <a:ext cx="10184027" cy="2903837"/>
          </a:xfrm>
        </p:spPr>
        <p:txBody>
          <a:bodyPr>
            <a:noAutofit/>
          </a:bodyPr>
          <a:lstStyle/>
          <a:p>
            <a:pPr rtl="0"/>
            <a:r>
              <a:rPr lang="es" sz="5200" b="1" i="0" u="none" strike="noStrike">
                <a:latin typeface="Fjalla One"/>
              </a:rPr>
              <a:t>4. PRESENTA el evangelio en tu evento.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16415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073" y="365125"/>
            <a:ext cx="10979727" cy="1705214"/>
          </a:xfrm>
        </p:spPr>
        <p:txBody>
          <a:bodyPr>
            <a:noAutofit/>
          </a:bodyPr>
          <a:lstStyle/>
          <a:p>
            <a:r>
              <a:rPr lang="es" sz="5400" b="0" i="0" u="none" strike="noStrike" dirty="0">
                <a:latin typeface="Fjalla One"/>
              </a:rPr>
              <a:t>LA </a:t>
            </a:r>
            <a:r>
              <a:rPr lang="es" sz="5400" dirty="0">
                <a:latin typeface="Fjalla One"/>
              </a:rPr>
              <a:t>PRESENTACIÓN DEL EVANGELIO </a:t>
            </a:r>
            <a:r>
              <a:rPr lang="es" sz="5400" b="0" i="0" u="none" strike="noStrike" dirty="0">
                <a:latin typeface="Fjalla One"/>
              </a:rPr>
              <a:t>DEBE CONTAR CON LOS SIGUIENTES COMPONENTES: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0339"/>
            <a:ext cx="10515600" cy="4106623"/>
          </a:xfrm>
        </p:spPr>
        <p:txBody>
          <a:bodyPr>
            <a:noAutofit/>
          </a:bodyPr>
          <a:lstStyle/>
          <a:p>
            <a:pPr rtl="0"/>
            <a:r>
              <a:rPr lang="es" sz="3600" b="0" i="0" u="none" strike="noStrike" dirty="0">
                <a:latin typeface="Montserrat"/>
              </a:rPr>
              <a:t>Humildad</a:t>
            </a:r>
          </a:p>
          <a:p>
            <a:pPr rtl="0"/>
            <a:r>
              <a:rPr lang="es" sz="3600" b="0" i="0" u="none" strike="noStrike" dirty="0">
                <a:latin typeface="Montserrat"/>
              </a:rPr>
              <a:t>Simplicidad</a:t>
            </a:r>
          </a:p>
          <a:p>
            <a:pPr rtl="0"/>
            <a:r>
              <a:rPr lang="es" sz="3600" b="0" i="0" u="none" strike="noStrike" dirty="0">
                <a:latin typeface="Montserrat"/>
              </a:rPr>
              <a:t>Integridad</a:t>
            </a:r>
            <a:endParaRPr lang="en-US" sz="3600" dirty="0"/>
          </a:p>
          <a:p>
            <a:pPr rtl="0"/>
            <a:r>
              <a:rPr lang="es" sz="3600" b="0" i="0" u="none" strike="noStrike" dirty="0">
                <a:latin typeface="Montserrat"/>
              </a:rPr>
              <a:t>Claridad</a:t>
            </a:r>
          </a:p>
          <a:p>
            <a:pPr rtl="0"/>
            <a:r>
              <a:rPr lang="es" sz="3600" b="0" i="0" u="none" strike="noStrike" dirty="0">
                <a:latin typeface="Montserrat"/>
              </a:rPr>
              <a:t>Brevedad</a:t>
            </a:r>
          </a:p>
        </p:txBody>
      </p:sp>
    </p:spTree>
    <p:extLst>
      <p:ext uri="{BB962C8B-B14F-4D97-AF65-F5344CB8AC3E}">
        <p14:creationId xmlns:p14="http://schemas.microsoft.com/office/powerpoint/2010/main" val="3955576164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0339"/>
            <a:ext cx="10515600" cy="4106624"/>
          </a:xfrm>
        </p:spPr>
        <p:txBody>
          <a:bodyPr>
            <a:noAutofit/>
          </a:bodyPr>
          <a:lstStyle/>
          <a:p>
            <a:pPr rtl="0"/>
            <a:r>
              <a:rPr lang="es" sz="3600" b="0" i="0" u="none" strike="noStrike" dirty="0">
                <a:latin typeface="Montserrat"/>
              </a:rPr>
              <a:t>Opciones</a:t>
            </a:r>
          </a:p>
          <a:p>
            <a:pPr rtl="0"/>
            <a:r>
              <a:rPr lang="es" sz="3600" b="0" i="0" u="none" strike="noStrike" dirty="0">
                <a:latin typeface="Montserrat"/>
              </a:rPr>
              <a:t>Instrucciones</a:t>
            </a:r>
          </a:p>
          <a:p>
            <a:pPr rtl="0"/>
            <a:r>
              <a:rPr lang="es" sz="3600" b="0" i="0" u="none" strike="noStrike" dirty="0">
                <a:latin typeface="Montserrat"/>
              </a:rPr>
              <a:t>Sensibilidad</a:t>
            </a:r>
          </a:p>
          <a:p>
            <a:pPr rtl="0"/>
            <a:r>
              <a:rPr lang="es" sz="3600" b="0" i="0" u="none" strike="noStrike" dirty="0">
                <a:latin typeface="Montserrat"/>
              </a:rPr>
              <a:t>Paciencia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46B8885-4EFB-453E-87A5-3360D63CB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073" y="365125"/>
            <a:ext cx="10979727" cy="1705214"/>
          </a:xfrm>
        </p:spPr>
        <p:txBody>
          <a:bodyPr>
            <a:noAutofit/>
          </a:bodyPr>
          <a:lstStyle/>
          <a:p>
            <a:r>
              <a:rPr lang="es" sz="5400" b="0" i="0" u="none" strike="noStrike" dirty="0">
                <a:latin typeface="Fjalla One"/>
              </a:rPr>
              <a:t>LA </a:t>
            </a:r>
            <a:r>
              <a:rPr lang="es" sz="5400" dirty="0">
                <a:latin typeface="Fjalla One"/>
              </a:rPr>
              <a:t>INVITACIÓN </a:t>
            </a:r>
            <a:r>
              <a:rPr lang="es" sz="5400" b="0" i="0" u="none" strike="noStrike" dirty="0">
                <a:latin typeface="Fjalla One"/>
              </a:rPr>
              <a:t>DEBE CONTAR CON LOS SIGUIENTES COMPONENTES:</a:t>
            </a:r>
          </a:p>
        </p:txBody>
      </p:sp>
    </p:spTree>
    <p:extLst>
      <p:ext uri="{BB962C8B-B14F-4D97-AF65-F5344CB8AC3E}">
        <p14:creationId xmlns:p14="http://schemas.microsoft.com/office/powerpoint/2010/main" val="193648698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7E80EAF-D582-8A51-FBEF-66A0955BBB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03986" y="1977081"/>
            <a:ext cx="10184027" cy="2903837"/>
          </a:xfrm>
        </p:spPr>
        <p:txBody>
          <a:bodyPr>
            <a:noAutofit/>
          </a:bodyPr>
          <a:lstStyle/>
          <a:p>
            <a:pPr rtl="0"/>
            <a:r>
              <a:rPr lang="es" sz="5200" b="1" i="0" u="none" strike="noStrike" dirty="0">
                <a:latin typeface="Fjalla One"/>
              </a:rPr>
              <a:t>"La oración no es lo único que hacemos, sino lo primero que hacemos". </a:t>
            </a:r>
          </a:p>
          <a:p>
            <a:pPr rtl="0"/>
            <a:r>
              <a:rPr lang="es" sz="5200" b="1" i="0" u="none" strike="noStrike" dirty="0">
                <a:latin typeface="Fjalla One"/>
              </a:rPr>
              <a:t>-</a:t>
            </a:r>
            <a:r>
              <a:rPr lang="es" sz="5400" b="1" i="0" u="none" strike="noStrike" dirty="0">
                <a:latin typeface="Fjalla One"/>
              </a:rPr>
              <a:t>S.D. Gordon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7335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7E80EAF-D582-8A51-FBEF-66A0955BBB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03986" y="1977081"/>
            <a:ext cx="10184027" cy="290383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" sz="5200" b="1" i="0" u="none" strike="noStrike" dirty="0">
                <a:latin typeface="Fjalla One"/>
              </a:rPr>
              <a:t>"Un ministerio de oración </a:t>
            </a:r>
            <a:r>
              <a:rPr lang="es" dirty="0">
                <a:latin typeface="Fjalla One"/>
              </a:rPr>
              <a:t>sostenido</a:t>
            </a:r>
            <a:br>
              <a:rPr lang="es" dirty="0">
                <a:latin typeface="Fjalla One"/>
              </a:rPr>
            </a:br>
            <a:r>
              <a:rPr lang="es" dirty="0">
                <a:latin typeface="Fjalla One"/>
              </a:rPr>
              <a:t>y </a:t>
            </a:r>
            <a:r>
              <a:rPr lang="es" sz="5200" b="1" i="0" u="none" strike="noStrike" dirty="0">
                <a:latin typeface="Fjalla One"/>
              </a:rPr>
              <a:t>concentrado es clave para un evangelismo eficaz".</a:t>
            </a:r>
            <a:r>
              <a:rPr lang="es" dirty="0">
                <a:latin typeface="Fjalla One"/>
              </a:rPr>
              <a:t> </a:t>
            </a:r>
            <a:endParaRPr lang="es" sz="5200" b="1" i="0" u="none" strike="noStrike" dirty="0">
              <a:latin typeface="Fjalla One"/>
            </a:endParaRPr>
          </a:p>
          <a:p>
            <a:pPr rtl="0"/>
            <a:r>
              <a:rPr lang="es" sz="5200" b="1" i="0" u="none" strike="noStrike" dirty="0">
                <a:latin typeface="Fjalla One"/>
              </a:rPr>
              <a:t>-David G. Peterson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2062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0"/>
            <a:r>
              <a:rPr lang="es" sz="5400" b="0" i="0" u="none" strike="noStrike">
                <a:latin typeface="Fjalla One"/>
              </a:rPr>
              <a:t>ORA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rtl="0"/>
            <a:r>
              <a:rPr lang="es" sz="3600" b="0" i="0" u="none" strike="noStrike">
                <a:latin typeface="Montserrat"/>
              </a:rPr>
              <a:t>Recluta un líder de oración y un equipo.</a:t>
            </a:r>
          </a:p>
          <a:p>
            <a:pPr rtl="0"/>
            <a:r>
              <a:rPr lang="es" sz="3600" b="0" i="0" u="none" strike="noStrike">
                <a:latin typeface="Montserrat"/>
              </a:rPr>
              <a:t>Crea y sigue una estrategia de oración.</a:t>
            </a:r>
          </a:p>
        </p:txBody>
      </p:sp>
    </p:spTree>
    <p:extLst>
      <p:ext uri="{BB962C8B-B14F-4D97-AF65-F5344CB8AC3E}">
        <p14:creationId xmlns:p14="http://schemas.microsoft.com/office/powerpoint/2010/main" val="5203156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7E80EAF-D582-8A51-FBEF-66A0955BBB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03986" y="2835236"/>
            <a:ext cx="10184027" cy="2903837"/>
          </a:xfrm>
        </p:spPr>
        <p:txBody>
          <a:bodyPr>
            <a:noAutofit/>
          </a:bodyPr>
          <a:lstStyle/>
          <a:p>
            <a:pPr rtl="0"/>
            <a:r>
              <a:rPr lang="es" sz="5200" b="1" i="0" u="none" strike="noStrike">
                <a:latin typeface="Fjalla One"/>
              </a:rPr>
              <a:t>2. PREPÁRATE con tiempo para el evento.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0439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7E80EAF-D582-8A51-FBEF-66A0955BBB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03986" y="1977081"/>
            <a:ext cx="10184027" cy="2903837"/>
          </a:xfrm>
        </p:spPr>
        <p:txBody>
          <a:bodyPr>
            <a:noAutofit/>
          </a:bodyPr>
          <a:lstStyle/>
          <a:p>
            <a:pPr rtl="0"/>
            <a:r>
              <a:rPr lang="es" sz="5200" b="1" i="0" u="none" strike="noStrike" dirty="0">
                <a:latin typeface="Fjalla One"/>
              </a:rPr>
              <a:t>"Después de haber orado, puedes hacer algo más... pero no puedes hacer nada más hasta que hayas orado". </a:t>
            </a:r>
          </a:p>
          <a:p>
            <a:pPr rtl="0"/>
            <a:r>
              <a:rPr lang="es" sz="5200" b="1" i="0" u="none" strike="noStrike" dirty="0">
                <a:latin typeface="Fjalla One"/>
              </a:rPr>
              <a:t>-A.J. Gordon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54282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136" y="2894590"/>
            <a:ext cx="10979727" cy="1068820"/>
          </a:xfrm>
        </p:spPr>
        <p:txBody>
          <a:bodyPr>
            <a:noAutofit/>
          </a:bodyPr>
          <a:lstStyle/>
          <a:p>
            <a:pPr algn="ctr" rtl="0"/>
            <a:r>
              <a:rPr lang="es" sz="5400" b="0" i="0" u="none" strike="noStrike">
                <a:latin typeface="Fjalla One"/>
              </a:rPr>
              <a:t>Debes preparar:</a:t>
            </a:r>
          </a:p>
        </p:txBody>
      </p:sp>
    </p:spTree>
    <p:extLst>
      <p:ext uri="{BB962C8B-B14F-4D97-AF65-F5344CB8AC3E}">
        <p14:creationId xmlns:p14="http://schemas.microsoft.com/office/powerpoint/2010/main" val="51930940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0"/>
            <a:r>
              <a:rPr lang="es" sz="5400" b="0" i="0" u="none" strike="noStrike">
                <a:latin typeface="Fjalla One"/>
              </a:rPr>
              <a:t>LÍDERES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rtl="0"/>
            <a:r>
              <a:rPr lang="es" sz="3600" b="0" i="0" u="none" strike="noStrike">
                <a:latin typeface="Montserrat"/>
              </a:rPr>
              <a:t>Comparte tu deseo de llegar a la comunidad.</a:t>
            </a:r>
          </a:p>
          <a:p>
            <a:pPr rtl="0"/>
            <a:r>
              <a:rPr lang="es" sz="3600" b="0" i="0" u="none" strike="noStrike">
                <a:latin typeface="Montserrat"/>
              </a:rPr>
              <a:t>En oración, decidan cuál evento quieren realizar.</a:t>
            </a:r>
          </a:p>
          <a:p>
            <a:pPr rtl="0"/>
            <a:r>
              <a:rPr lang="es" sz="3600" b="0" i="0" u="none" strike="noStrike">
                <a:latin typeface="Montserrat"/>
              </a:rPr>
              <a:t>Planifica cómo anunciarás y mantendrás el evento ante la iglesia.</a:t>
            </a:r>
          </a:p>
        </p:txBody>
      </p:sp>
    </p:spTree>
    <p:extLst>
      <p:ext uri="{BB962C8B-B14F-4D97-AF65-F5344CB8AC3E}">
        <p14:creationId xmlns:p14="http://schemas.microsoft.com/office/powerpoint/2010/main" val="4072521518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3.1.32"/>
  <p:tag name="AS_OS" val="Unix 5.4.209.116"/>
  <p:tag name="AS_RELEASE_DATE" val="2020.03.14"/>
  <p:tag name="AS_TITLE" val="Aspose.Slides for .NET Standard 2.0"/>
  <p:tag name="AS_VERSION" val="20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b5b8765-1cc8-4694-8497-0b876067edcc" xsi:nil="true"/>
    <lcf76f155ced4ddcb4097134ff3c332f xmlns="6f9f38c4-807f-4dbc-bd2e-1f51eaf1873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9F2E00824AED4BB868459712BC8718" ma:contentTypeVersion="17" ma:contentTypeDescription="Create a new document." ma:contentTypeScope="" ma:versionID="6834939b98223caf855a847417625262">
  <xsd:schema xmlns:xsd="http://www.w3.org/2001/XMLSchema" xmlns:xs="http://www.w3.org/2001/XMLSchema" xmlns:p="http://schemas.microsoft.com/office/2006/metadata/properties" xmlns:ns2="6f9f38c4-807f-4dbc-bd2e-1f51eaf18730" xmlns:ns3="9b5b8765-1cc8-4694-8497-0b876067edcc" targetNamespace="http://schemas.microsoft.com/office/2006/metadata/properties" ma:root="true" ma:fieldsID="42d72b49deabeb492dcb3ee4618b7ecc" ns2:_="" ns3:_="">
    <xsd:import namespace="6f9f38c4-807f-4dbc-bd2e-1f51eaf18730"/>
    <xsd:import namespace="9b5b8765-1cc8-4694-8497-0b876067ed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f38c4-807f-4dbc-bd2e-1f51eaf187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0c8edf6b-8064-4cf8-b3df-df037ebc05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5b8765-1cc8-4694-8497-0b876067edcc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ce52ff1c-c86d-4c6d-be70-aab0911c3c4b}" ma:internalName="TaxCatchAll" ma:showField="CatchAllData" ma:web="9b5b8765-1cc8-4694-8497-0b876067ed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6770B9-A921-4B97-B84E-5056662F1F6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3EBA0C4-49DE-480E-A4E4-8C5B98A50974}">
  <ds:schemaRefs/>
</ds:datastoreItem>
</file>

<file path=customXml/itemProps3.xml><?xml version="1.0" encoding="utf-8"?>
<ds:datastoreItem xmlns:ds="http://schemas.openxmlformats.org/officeDocument/2006/customXml" ds:itemID="{DE981DF9-AC90-4FBB-B01D-3823891E3A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9f38c4-807f-4dbc-bd2e-1f51eaf18730"/>
    <ds:schemaRef ds:uri="9b5b8765-1cc8-4694-8497-0b876067ed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1322</TotalTime>
  <Words>677</Words>
  <Application>Microsoft Office PowerPoint</Application>
  <PresentationFormat>Widescreen</PresentationFormat>
  <Paragraphs>96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ORGANIZA UN EVENTO DE CROSSOVER PASOS PARA LA PLANIFICACIÓN</vt:lpstr>
      <vt:lpstr>PowerPoint Presentation</vt:lpstr>
      <vt:lpstr>PowerPoint Presentation</vt:lpstr>
      <vt:lpstr>PowerPoint Presentation</vt:lpstr>
      <vt:lpstr>ORA</vt:lpstr>
      <vt:lpstr>PowerPoint Presentation</vt:lpstr>
      <vt:lpstr>PowerPoint Presentation</vt:lpstr>
      <vt:lpstr>Debes preparar:</vt:lpstr>
      <vt:lpstr>LÍDERES</vt:lpstr>
      <vt:lpstr>PRESUPUESTO</vt:lpstr>
      <vt:lpstr>EQUIPO MINISTERIAL</vt:lpstr>
      <vt:lpstr>PROGRAMA</vt:lpstr>
      <vt:lpstr>INSTALACIONES</vt:lpstr>
      <vt:lpstr>CENTRO DE BIENVENIDA</vt:lpstr>
      <vt:lpstr>PÁGINA WEB</vt:lpstr>
      <vt:lpstr>PÁGINA WEB</vt:lpstr>
      <vt:lpstr>EQUIPAMIENTO</vt:lpstr>
      <vt:lpstr>SEGURIDAD</vt:lpstr>
      <vt:lpstr>MIEMBROS</vt:lpstr>
      <vt:lpstr>GUÍAS DE DECISIÓN</vt:lpstr>
      <vt:lpstr>PROCESO DE SEGUIMIENTO</vt:lpstr>
      <vt:lpstr>PROCESO DE SEGUIMIENTO</vt:lpstr>
      <vt:lpstr>PowerPoint Presentation</vt:lpstr>
      <vt:lpstr>PROMUEVE</vt:lpstr>
      <vt:lpstr>PowerPoint Presentation</vt:lpstr>
      <vt:lpstr>LA PRESENTACIÓN DEL EVANGELIO DEBE CONTAR CON LOS SIGUIENTES COMPONENTES:</vt:lpstr>
      <vt:lpstr>LA INVITACIÓN DEBE CONTAR CON LOS SIGUIENTES COMPONENTES: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Lyons, Meredith</dc:creator>
  <cp:lastModifiedBy>Yeled González</cp:lastModifiedBy>
  <cp:revision>41</cp:revision>
  <dcterms:created xsi:type="dcterms:W3CDTF">2022-08-08T15:50:53Z</dcterms:created>
  <dcterms:modified xsi:type="dcterms:W3CDTF">2023-12-06T17:02:21Z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0x010100029F2E00824AED4BB868459712BC8718</vt:lpwstr>
  </property>
  <property fmtid="{D5CDD505-2E9C-101B-9397-08002B2CF9AE}" pid="3" name="MediaServiceImageTags">
    <vt:lpwstr/>
  </property>
</Properties>
</file>