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6"/>
    <p:restoredTop sz="94694"/>
  </p:normalViewPr>
  <p:slideViewPr>
    <p:cSldViewPr snapToGrid="0" snapToObjects="1">
      <p:cViewPr varScale="1">
        <p:scale>
          <a:sx n="164" d="100"/>
          <a:sy n="164" d="100"/>
        </p:scale>
        <p:origin x="11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indoor, small, person&#10;&#10;Description automatically generated">
            <a:extLst>
              <a:ext uri="{FF2B5EF4-FFF2-40B4-BE49-F238E27FC236}">
                <a16:creationId xmlns:a16="http://schemas.microsoft.com/office/drawing/2014/main" id="{79819E45-E5AA-F54D-91B6-2355737321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87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holding a sign&#10;&#10;Description automatically generated">
            <a:extLst>
              <a:ext uri="{FF2B5EF4-FFF2-40B4-BE49-F238E27FC236}">
                <a16:creationId xmlns:a16="http://schemas.microsoft.com/office/drawing/2014/main" id="{D3A6CEAF-0578-B542-881C-800CD671DA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08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4F5887A-D28B-C341-A7F4-1EFB45EEC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5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74D5202F-7BB2-3445-AD9D-9786FE3FE9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7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child&#10;&#10;Description automatically generated">
            <a:extLst>
              <a:ext uri="{FF2B5EF4-FFF2-40B4-BE49-F238E27FC236}">
                <a16:creationId xmlns:a16="http://schemas.microsoft.com/office/drawing/2014/main" id="{19EC03AF-AAA3-FB47-9A2B-AD2E30F1EC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99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0379076-4E14-4E41-A812-46B29981E6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7797D3-FCC5-DA4A-93FB-72C3F0620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18EA7-BE69-614D-8EEE-ABAE521C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0AB0F-6ACE-984B-9E93-57DED92449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697AA-DA88-2243-AF39-360098FBA952}" type="datetimeFigureOut">
              <a:rPr lang="en-US" smtClean="0"/>
              <a:t>11/3/20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D9D91-BA09-DD49-8B27-6B2637E94A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76F38-39DC-2149-9D04-06A33D18B3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A04D3-23CB-0F4E-84B2-2A98AB770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5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539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374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138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520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3780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31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Lyons, Meredith</dc:creator>
  <cp:lastModifiedBy>Lyons, Meredith</cp:lastModifiedBy>
  <cp:revision>1</cp:revision>
  <dcterms:created xsi:type="dcterms:W3CDTF">2020-11-03T16:05:28Z</dcterms:created>
  <dcterms:modified xsi:type="dcterms:W3CDTF">2020-11-03T16:09:01Z</dcterms:modified>
</cp:coreProperties>
</file>